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8" r:id="rId2"/>
    <p:sldId id="269" r:id="rId3"/>
    <p:sldId id="320" r:id="rId4"/>
    <p:sldId id="319" r:id="rId5"/>
    <p:sldId id="322" r:id="rId6"/>
    <p:sldId id="321" r:id="rId7"/>
    <p:sldId id="323" r:id="rId8"/>
    <p:sldId id="324" r:id="rId9"/>
    <p:sldId id="325" r:id="rId10"/>
    <p:sldId id="326" r:id="rId11"/>
    <p:sldId id="328" r:id="rId12"/>
    <p:sldId id="330" r:id="rId13"/>
    <p:sldId id="331" r:id="rId14"/>
    <p:sldId id="315" r:id="rId15"/>
    <p:sldId id="313" r:id="rId16"/>
    <p:sldId id="318" r:id="rId17"/>
    <p:sldId id="317" r:id="rId18"/>
    <p:sldId id="300" r:id="rId19"/>
    <p:sldId id="332" r:id="rId20"/>
    <p:sldId id="312" r:id="rId21"/>
    <p:sldId id="311" r:id="rId22"/>
    <p:sldId id="301" r:id="rId23"/>
    <p:sldId id="305" r:id="rId24"/>
    <p:sldId id="306" r:id="rId25"/>
    <p:sldId id="307" r:id="rId26"/>
    <p:sldId id="303" r:id="rId27"/>
    <p:sldId id="304" r:id="rId28"/>
    <p:sldId id="33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2D9A6-FD5E-417C-92C1-B6483FAADD88}" v="32" dt="2023-02-27T05:24:5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96" autoAdjust="0"/>
    <p:restoredTop sz="94660"/>
  </p:normalViewPr>
  <p:slideViewPr>
    <p:cSldViewPr snapToGrid="0">
      <p:cViewPr varScale="1">
        <p:scale>
          <a:sx n="84" d="100"/>
          <a:sy n="84" d="100"/>
        </p:scale>
        <p:origin x="101"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Le" userId="f5edd110-785b-40f8-8ae8-8aac6ac898db" providerId="ADAL" clId="{ADB2D9A6-FD5E-417C-92C1-B6483FAADD88}"/>
    <pc:docChg chg="undo custSel addSld delSld modSld">
      <pc:chgData name="Nam Le" userId="f5edd110-785b-40f8-8ae8-8aac6ac898db" providerId="ADAL" clId="{ADB2D9A6-FD5E-417C-92C1-B6483FAADD88}" dt="2023-02-27T05:28:16.942" v="1135" actId="47"/>
      <pc:docMkLst>
        <pc:docMk/>
      </pc:docMkLst>
      <pc:sldChg chg="addSp delSp modSp mod">
        <pc:chgData name="Nam Le" userId="f5edd110-785b-40f8-8ae8-8aac6ac898db" providerId="ADAL" clId="{ADB2D9A6-FD5E-417C-92C1-B6483FAADD88}" dt="2023-02-27T05:28:00.681" v="1134" actId="14100"/>
        <pc:sldMkLst>
          <pc:docMk/>
          <pc:sldMk cId="3586565580" sldId="268"/>
        </pc:sldMkLst>
        <pc:spChg chg="mod">
          <ac:chgData name="Nam Le" userId="f5edd110-785b-40f8-8ae8-8aac6ac898db" providerId="ADAL" clId="{ADB2D9A6-FD5E-417C-92C1-B6483FAADD88}" dt="2023-02-27T05:26:04.494" v="1022" actId="255"/>
          <ac:spMkLst>
            <pc:docMk/>
            <pc:sldMk cId="3586565580" sldId="268"/>
            <ac:spMk id="2" creationId="{FBEF5B37-3700-4A8D-94E2-3CF23CD10C12}"/>
          </ac:spMkLst>
        </pc:spChg>
        <pc:spChg chg="del mod">
          <ac:chgData name="Nam Le" userId="f5edd110-785b-40f8-8ae8-8aac6ac898db" providerId="ADAL" clId="{ADB2D9A6-FD5E-417C-92C1-B6483FAADD88}" dt="2023-02-27T05:26:09.157" v="1023" actId="478"/>
          <ac:spMkLst>
            <pc:docMk/>
            <pc:sldMk cId="3586565580" sldId="268"/>
            <ac:spMk id="3" creationId="{B5ECECBE-63D5-4B03-903C-448E728CF0D9}"/>
          </ac:spMkLst>
        </pc:spChg>
        <pc:spChg chg="del">
          <ac:chgData name="Nam Le" userId="f5edd110-785b-40f8-8ae8-8aac6ac898db" providerId="ADAL" clId="{ADB2D9A6-FD5E-417C-92C1-B6483FAADD88}" dt="2023-02-27T05:27:44.037" v="1131" actId="478"/>
          <ac:spMkLst>
            <pc:docMk/>
            <pc:sldMk cId="3586565580" sldId="268"/>
            <ac:spMk id="13" creationId="{7ECC103C-00F9-4051-88A7-8D6C6C32AF77}"/>
          </ac:spMkLst>
        </pc:spChg>
        <pc:spChg chg="mod">
          <ac:chgData name="Nam Le" userId="f5edd110-785b-40f8-8ae8-8aac6ac898db" providerId="ADAL" clId="{ADB2D9A6-FD5E-417C-92C1-B6483FAADD88}" dt="2023-02-27T05:27:25.643" v="1130" actId="1076"/>
          <ac:spMkLst>
            <pc:docMk/>
            <pc:sldMk cId="3586565580" sldId="268"/>
            <ac:spMk id="37" creationId="{00000000-0000-0000-0000-000000000000}"/>
          </ac:spMkLst>
        </pc:spChg>
        <pc:graphicFrameChg chg="add mod modGraphic">
          <ac:chgData name="Nam Le" userId="f5edd110-785b-40f8-8ae8-8aac6ac898db" providerId="ADAL" clId="{ADB2D9A6-FD5E-417C-92C1-B6483FAADD88}" dt="2023-02-27T05:25:39.576" v="1005" actId="1076"/>
          <ac:graphicFrameMkLst>
            <pc:docMk/>
            <pc:sldMk cId="3586565580" sldId="268"/>
            <ac:graphicFrameMk id="6" creationId="{BE54780F-ADCD-585E-1DF2-D9FDF7D07B16}"/>
          </ac:graphicFrameMkLst>
        </pc:graphicFrameChg>
        <pc:picChg chg="mod">
          <ac:chgData name="Nam Le" userId="f5edd110-785b-40f8-8ae8-8aac6ac898db" providerId="ADAL" clId="{ADB2D9A6-FD5E-417C-92C1-B6483FAADD88}" dt="2023-02-27T05:28:00.681" v="1134" actId="14100"/>
          <ac:picMkLst>
            <pc:docMk/>
            <pc:sldMk cId="3586565580" sldId="268"/>
            <ac:picMk id="9" creationId="{7C93EAA1-6A1E-4546-B77E-9590793CDBE3}"/>
          </ac:picMkLst>
        </pc:picChg>
        <pc:picChg chg="mod">
          <ac:chgData name="Nam Le" userId="f5edd110-785b-40f8-8ae8-8aac6ac898db" providerId="ADAL" clId="{ADB2D9A6-FD5E-417C-92C1-B6483FAADD88}" dt="2023-02-27T05:27:56.490" v="1132" actId="14100"/>
          <ac:picMkLst>
            <pc:docMk/>
            <pc:sldMk cId="3586565580" sldId="268"/>
            <ac:picMk id="12" creationId="{D47BB846-4045-47CA-9248-B1B5FD923163}"/>
          </ac:picMkLst>
        </pc:picChg>
        <pc:picChg chg="mod">
          <ac:chgData name="Nam Le" userId="f5edd110-785b-40f8-8ae8-8aac6ac898db" providerId="ADAL" clId="{ADB2D9A6-FD5E-417C-92C1-B6483FAADD88}" dt="2023-02-27T05:27:58.328" v="1133" actId="14100"/>
          <ac:picMkLst>
            <pc:docMk/>
            <pc:sldMk cId="3586565580" sldId="268"/>
            <ac:picMk id="20" creationId="{2D60A170-F192-4916-B726-CB8BB4655396}"/>
          </ac:picMkLst>
        </pc:picChg>
      </pc:sldChg>
      <pc:sldChg chg="modSp mod">
        <pc:chgData name="Nam Le" userId="f5edd110-785b-40f8-8ae8-8aac6ac898db" providerId="ADAL" clId="{ADB2D9A6-FD5E-417C-92C1-B6483FAADD88}" dt="2023-02-27T05:09:44.634" v="370" actId="20577"/>
        <pc:sldMkLst>
          <pc:docMk/>
          <pc:sldMk cId="1197734497" sldId="269"/>
        </pc:sldMkLst>
        <pc:spChg chg="mod">
          <ac:chgData name="Nam Le" userId="f5edd110-785b-40f8-8ae8-8aac6ac898db" providerId="ADAL" clId="{ADB2D9A6-FD5E-417C-92C1-B6483FAADD88}" dt="2023-02-27T05:09:44.634" v="370" actId="20577"/>
          <ac:spMkLst>
            <pc:docMk/>
            <pc:sldMk cId="1197734497" sldId="269"/>
            <ac:spMk id="16" creationId="{1AFED820-EEE6-4EDE-8C0F-2DF2203C0931}"/>
          </ac:spMkLst>
        </pc:spChg>
      </pc:sldChg>
      <pc:sldChg chg="del">
        <pc:chgData name="Nam Le" userId="f5edd110-785b-40f8-8ae8-8aac6ac898db" providerId="ADAL" clId="{ADB2D9A6-FD5E-417C-92C1-B6483FAADD88}" dt="2023-02-27T05:08:31.267" v="336" actId="47"/>
        <pc:sldMkLst>
          <pc:docMk/>
          <pc:sldMk cId="2522367162" sldId="270"/>
        </pc:sldMkLst>
      </pc:sldChg>
      <pc:sldChg chg="del">
        <pc:chgData name="Nam Le" userId="f5edd110-785b-40f8-8ae8-8aac6ac898db" providerId="ADAL" clId="{ADB2D9A6-FD5E-417C-92C1-B6483FAADD88}" dt="2023-02-27T05:12:42.447" v="462" actId="47"/>
        <pc:sldMkLst>
          <pc:docMk/>
          <pc:sldMk cId="598020857" sldId="271"/>
        </pc:sldMkLst>
      </pc:sldChg>
      <pc:sldChg chg="del">
        <pc:chgData name="Nam Le" userId="f5edd110-785b-40f8-8ae8-8aac6ac898db" providerId="ADAL" clId="{ADB2D9A6-FD5E-417C-92C1-B6483FAADD88}" dt="2023-02-27T05:08:34.463" v="337" actId="47"/>
        <pc:sldMkLst>
          <pc:docMk/>
          <pc:sldMk cId="333251964" sldId="272"/>
        </pc:sldMkLst>
      </pc:sldChg>
      <pc:sldChg chg="del">
        <pc:chgData name="Nam Le" userId="f5edd110-785b-40f8-8ae8-8aac6ac898db" providerId="ADAL" clId="{ADB2D9A6-FD5E-417C-92C1-B6483FAADD88}" dt="2023-02-27T05:09:13.722" v="339" actId="47"/>
        <pc:sldMkLst>
          <pc:docMk/>
          <pc:sldMk cId="758902399" sldId="273"/>
        </pc:sldMkLst>
      </pc:sldChg>
      <pc:sldChg chg="del">
        <pc:chgData name="Nam Le" userId="f5edd110-785b-40f8-8ae8-8aac6ac898db" providerId="ADAL" clId="{ADB2D9A6-FD5E-417C-92C1-B6483FAADD88}" dt="2023-02-27T05:09:11.230" v="338" actId="47"/>
        <pc:sldMkLst>
          <pc:docMk/>
          <pc:sldMk cId="2780128738" sldId="274"/>
        </pc:sldMkLst>
      </pc:sldChg>
      <pc:sldChg chg="addSp delSp modSp">
        <pc:chgData name="Nam Le" userId="f5edd110-785b-40f8-8ae8-8aac6ac898db" providerId="ADAL" clId="{ADB2D9A6-FD5E-417C-92C1-B6483FAADD88}" dt="2023-02-27T05:14:03.808" v="473"/>
        <pc:sldMkLst>
          <pc:docMk/>
          <pc:sldMk cId="2509368305" sldId="275"/>
        </pc:sldMkLst>
        <pc:spChg chg="mod">
          <ac:chgData name="Nam Le" userId="f5edd110-785b-40f8-8ae8-8aac6ac898db" providerId="ADAL" clId="{ADB2D9A6-FD5E-417C-92C1-B6483FAADD88}" dt="2023-02-27T05:14:03.808" v="473"/>
          <ac:spMkLst>
            <pc:docMk/>
            <pc:sldMk cId="2509368305" sldId="275"/>
            <ac:spMk id="22" creationId="{740F628E-B242-78D4-AF1A-10FD2EB71119}"/>
          </ac:spMkLst>
        </pc:spChg>
        <pc:spChg chg="mod">
          <ac:chgData name="Nam Le" userId="f5edd110-785b-40f8-8ae8-8aac6ac898db" providerId="ADAL" clId="{ADB2D9A6-FD5E-417C-92C1-B6483FAADD88}" dt="2023-02-27T05:14:03.808" v="473"/>
          <ac:spMkLst>
            <pc:docMk/>
            <pc:sldMk cId="2509368305" sldId="275"/>
            <ac:spMk id="23" creationId="{0B49FD7A-D33E-DCD1-29B3-38B450361E06}"/>
          </ac:spMkLst>
        </pc:spChg>
        <pc:grpChg chg="add mod">
          <ac:chgData name="Nam Le" userId="f5edd110-785b-40f8-8ae8-8aac6ac898db" providerId="ADAL" clId="{ADB2D9A6-FD5E-417C-92C1-B6483FAADD88}" dt="2023-02-27T05:14:03.808" v="473"/>
          <ac:grpSpMkLst>
            <pc:docMk/>
            <pc:sldMk cId="2509368305" sldId="275"/>
            <ac:grpSpMk id="2" creationId="{986F2A23-3297-2B34-D75E-DD0ED1EA4016}"/>
          </ac:grpSpMkLst>
        </pc:grpChg>
        <pc:grpChg chg="del">
          <ac:chgData name="Nam Le" userId="f5edd110-785b-40f8-8ae8-8aac6ac898db" providerId="ADAL" clId="{ADB2D9A6-FD5E-417C-92C1-B6483FAADD88}" dt="2023-02-27T05:14:03.360" v="472" actId="478"/>
          <ac:grpSpMkLst>
            <pc:docMk/>
            <pc:sldMk cId="2509368305" sldId="275"/>
            <ac:grpSpMk id="11" creationId="{549633DC-6853-4936-85EF-C13E95BB4488}"/>
          </ac:grpSpMkLst>
        </pc:grpChg>
        <pc:picChg chg="mod">
          <ac:chgData name="Nam Le" userId="f5edd110-785b-40f8-8ae8-8aac6ac898db" providerId="ADAL" clId="{ADB2D9A6-FD5E-417C-92C1-B6483FAADD88}" dt="2023-02-27T05:14:03.808" v="473"/>
          <ac:picMkLst>
            <pc:docMk/>
            <pc:sldMk cId="2509368305" sldId="275"/>
            <ac:picMk id="8" creationId="{73076B09-430F-2A66-2EE2-5EE6C83CD854}"/>
          </ac:picMkLst>
        </pc:picChg>
        <pc:picChg chg="mod">
          <ac:chgData name="Nam Le" userId="f5edd110-785b-40f8-8ae8-8aac6ac898db" providerId="ADAL" clId="{ADB2D9A6-FD5E-417C-92C1-B6483FAADD88}" dt="2023-02-27T05:14:03.808" v="473"/>
          <ac:picMkLst>
            <pc:docMk/>
            <pc:sldMk cId="2509368305" sldId="275"/>
            <ac:picMk id="20" creationId="{6C92D6F7-B721-D29D-DF76-8D38DF69A3FE}"/>
          </ac:picMkLst>
        </pc:picChg>
        <pc:picChg chg="mod">
          <ac:chgData name="Nam Le" userId="f5edd110-785b-40f8-8ae8-8aac6ac898db" providerId="ADAL" clId="{ADB2D9A6-FD5E-417C-92C1-B6483FAADD88}" dt="2023-02-27T05:14:03.808" v="473"/>
          <ac:picMkLst>
            <pc:docMk/>
            <pc:sldMk cId="2509368305" sldId="275"/>
            <ac:picMk id="21" creationId="{8D2C084F-E44D-C700-378A-9437B8059586}"/>
          </ac:picMkLst>
        </pc:picChg>
      </pc:sldChg>
      <pc:sldChg chg="del">
        <pc:chgData name="Nam Le" userId="f5edd110-785b-40f8-8ae8-8aac6ac898db" providerId="ADAL" clId="{ADB2D9A6-FD5E-417C-92C1-B6483FAADD88}" dt="2023-02-27T05:09:16.489" v="340" actId="47"/>
        <pc:sldMkLst>
          <pc:docMk/>
          <pc:sldMk cId="345290270" sldId="276"/>
        </pc:sldMkLst>
      </pc:sldChg>
      <pc:sldChg chg="del">
        <pc:chgData name="Nam Le" userId="f5edd110-785b-40f8-8ae8-8aac6ac898db" providerId="ADAL" clId="{ADB2D9A6-FD5E-417C-92C1-B6483FAADD88}" dt="2023-02-27T05:09:19.447" v="341" actId="47"/>
        <pc:sldMkLst>
          <pc:docMk/>
          <pc:sldMk cId="2005549359" sldId="277"/>
        </pc:sldMkLst>
      </pc:sldChg>
      <pc:sldChg chg="del">
        <pc:chgData name="Nam Le" userId="f5edd110-785b-40f8-8ae8-8aac6ac898db" providerId="ADAL" clId="{ADB2D9A6-FD5E-417C-92C1-B6483FAADD88}" dt="2023-02-27T05:09:24.156" v="342" actId="47"/>
        <pc:sldMkLst>
          <pc:docMk/>
          <pc:sldMk cId="1459256153" sldId="278"/>
        </pc:sldMkLst>
      </pc:sldChg>
      <pc:sldChg chg="del">
        <pc:chgData name="Nam Le" userId="f5edd110-785b-40f8-8ae8-8aac6ac898db" providerId="ADAL" clId="{ADB2D9A6-FD5E-417C-92C1-B6483FAADD88}" dt="2023-02-27T05:09:26.355" v="343" actId="47"/>
        <pc:sldMkLst>
          <pc:docMk/>
          <pc:sldMk cId="947372991" sldId="279"/>
        </pc:sldMkLst>
      </pc:sldChg>
      <pc:sldChg chg="del">
        <pc:chgData name="Nam Le" userId="f5edd110-785b-40f8-8ae8-8aac6ac898db" providerId="ADAL" clId="{ADB2D9A6-FD5E-417C-92C1-B6483FAADD88}" dt="2023-02-27T05:09:48.973" v="371" actId="47"/>
        <pc:sldMkLst>
          <pc:docMk/>
          <pc:sldMk cId="814959831" sldId="282"/>
        </pc:sldMkLst>
      </pc:sldChg>
      <pc:sldChg chg="del">
        <pc:chgData name="Nam Le" userId="f5edd110-785b-40f8-8ae8-8aac6ac898db" providerId="ADAL" clId="{ADB2D9A6-FD5E-417C-92C1-B6483FAADD88}" dt="2023-02-27T05:09:52.513" v="372" actId="47"/>
        <pc:sldMkLst>
          <pc:docMk/>
          <pc:sldMk cId="2356915390" sldId="283"/>
        </pc:sldMkLst>
      </pc:sldChg>
      <pc:sldChg chg="delSp del">
        <pc:chgData name="Nam Le" userId="f5edd110-785b-40f8-8ae8-8aac6ac898db" providerId="ADAL" clId="{ADB2D9A6-FD5E-417C-92C1-B6483FAADD88}" dt="2023-02-27T05:12:18.410" v="457" actId="47"/>
        <pc:sldMkLst>
          <pc:docMk/>
          <pc:sldMk cId="2344641142" sldId="284"/>
        </pc:sldMkLst>
        <pc:grpChg chg="del">
          <ac:chgData name="Nam Le" userId="f5edd110-785b-40f8-8ae8-8aac6ac898db" providerId="ADAL" clId="{ADB2D9A6-FD5E-417C-92C1-B6483FAADD88}" dt="2023-02-27T05:09:58.406" v="373" actId="478"/>
          <ac:grpSpMkLst>
            <pc:docMk/>
            <pc:sldMk cId="2344641142" sldId="284"/>
            <ac:grpSpMk id="9" creationId="{761B9DD9-6BB8-4633-B18B-C43DB08DF255}"/>
          </ac:grpSpMkLst>
        </pc:grpChg>
      </pc:sldChg>
      <pc:sldChg chg="del">
        <pc:chgData name="Nam Le" userId="f5edd110-785b-40f8-8ae8-8aac6ac898db" providerId="ADAL" clId="{ADB2D9A6-FD5E-417C-92C1-B6483FAADD88}" dt="2023-02-27T05:13:07.908" v="471" actId="47"/>
        <pc:sldMkLst>
          <pc:docMk/>
          <pc:sldMk cId="3094568557" sldId="285"/>
        </pc:sldMkLst>
      </pc:sldChg>
      <pc:sldChg chg="addSp delSp modSp">
        <pc:chgData name="Nam Le" userId="f5edd110-785b-40f8-8ae8-8aac6ac898db" providerId="ADAL" clId="{ADB2D9A6-FD5E-417C-92C1-B6483FAADD88}" dt="2023-02-27T05:14:18.457" v="477"/>
        <pc:sldMkLst>
          <pc:docMk/>
          <pc:sldMk cId="3791646336" sldId="287"/>
        </pc:sldMkLst>
        <pc:spChg chg="mod">
          <ac:chgData name="Nam Le" userId="f5edd110-785b-40f8-8ae8-8aac6ac898db" providerId="ADAL" clId="{ADB2D9A6-FD5E-417C-92C1-B6483FAADD88}" dt="2023-02-27T05:14:18.457" v="477"/>
          <ac:spMkLst>
            <pc:docMk/>
            <pc:sldMk cId="3791646336" sldId="287"/>
            <ac:spMk id="16" creationId="{C72D255E-A717-1EC0-E276-634092D19AEC}"/>
          </ac:spMkLst>
        </pc:spChg>
        <pc:spChg chg="mod">
          <ac:chgData name="Nam Le" userId="f5edd110-785b-40f8-8ae8-8aac6ac898db" providerId="ADAL" clId="{ADB2D9A6-FD5E-417C-92C1-B6483FAADD88}" dt="2023-02-27T05:14:18.457" v="477"/>
          <ac:spMkLst>
            <pc:docMk/>
            <pc:sldMk cId="3791646336" sldId="287"/>
            <ac:spMk id="17" creationId="{49A16B31-F7AC-486F-57D7-C50F4287B612}"/>
          </ac:spMkLst>
        </pc:spChg>
        <pc:grpChg chg="add mod">
          <ac:chgData name="Nam Le" userId="f5edd110-785b-40f8-8ae8-8aac6ac898db" providerId="ADAL" clId="{ADB2D9A6-FD5E-417C-92C1-B6483FAADD88}" dt="2023-02-27T05:14:18.457" v="477"/>
          <ac:grpSpMkLst>
            <pc:docMk/>
            <pc:sldMk cId="3791646336" sldId="287"/>
            <ac:grpSpMk id="3" creationId="{3D61DFE5-5CB8-DB3B-7D7F-C7A1804DD0F8}"/>
          </ac:grpSpMkLst>
        </pc:grpChg>
        <pc:grpChg chg="del">
          <ac:chgData name="Nam Le" userId="f5edd110-785b-40f8-8ae8-8aac6ac898db" providerId="ADAL" clId="{ADB2D9A6-FD5E-417C-92C1-B6483FAADD88}" dt="2023-02-27T05:14:18.044" v="476" actId="478"/>
          <ac:grpSpMkLst>
            <pc:docMk/>
            <pc:sldMk cId="3791646336" sldId="287"/>
            <ac:grpSpMk id="5" creationId="{E0033560-3418-4E5B-8E25-549F5DE0EACE}"/>
          </ac:grpSpMkLst>
        </pc:grpChg>
        <pc:picChg chg="mod">
          <ac:chgData name="Nam Le" userId="f5edd110-785b-40f8-8ae8-8aac6ac898db" providerId="ADAL" clId="{ADB2D9A6-FD5E-417C-92C1-B6483FAADD88}" dt="2023-02-27T05:14:18.457" v="477"/>
          <ac:picMkLst>
            <pc:docMk/>
            <pc:sldMk cId="3791646336" sldId="287"/>
            <ac:picMk id="4" creationId="{0BE2BDA9-C9F8-26B3-E367-8A2A48F4A9C7}"/>
          </ac:picMkLst>
        </pc:picChg>
        <pc:picChg chg="mod">
          <ac:chgData name="Nam Le" userId="f5edd110-785b-40f8-8ae8-8aac6ac898db" providerId="ADAL" clId="{ADB2D9A6-FD5E-417C-92C1-B6483FAADD88}" dt="2023-02-27T05:14:18.457" v="477"/>
          <ac:picMkLst>
            <pc:docMk/>
            <pc:sldMk cId="3791646336" sldId="287"/>
            <ac:picMk id="14" creationId="{BFA58081-3E62-E64B-4E76-570A0DC33967}"/>
          </ac:picMkLst>
        </pc:picChg>
        <pc:picChg chg="mod">
          <ac:chgData name="Nam Le" userId="f5edd110-785b-40f8-8ae8-8aac6ac898db" providerId="ADAL" clId="{ADB2D9A6-FD5E-417C-92C1-B6483FAADD88}" dt="2023-02-27T05:14:18.457" v="477"/>
          <ac:picMkLst>
            <pc:docMk/>
            <pc:sldMk cId="3791646336" sldId="287"/>
            <ac:picMk id="15" creationId="{A957B635-AA09-0CF0-D8A1-2A3934A223BC}"/>
          </ac:picMkLst>
        </pc:picChg>
      </pc:sldChg>
      <pc:sldChg chg="addSp delSp modSp">
        <pc:chgData name="Nam Le" userId="f5edd110-785b-40f8-8ae8-8aac6ac898db" providerId="ADAL" clId="{ADB2D9A6-FD5E-417C-92C1-B6483FAADD88}" dt="2023-02-27T05:14:11.812" v="475"/>
        <pc:sldMkLst>
          <pc:docMk/>
          <pc:sldMk cId="3591660374" sldId="288"/>
        </pc:sldMkLst>
        <pc:spChg chg="mod">
          <ac:chgData name="Nam Le" userId="f5edd110-785b-40f8-8ae8-8aac6ac898db" providerId="ADAL" clId="{ADB2D9A6-FD5E-417C-92C1-B6483FAADD88}" dt="2023-02-27T05:14:11.812" v="475"/>
          <ac:spMkLst>
            <pc:docMk/>
            <pc:sldMk cId="3591660374" sldId="288"/>
            <ac:spMk id="20" creationId="{6FE688CE-1F3E-51B8-69E0-6BAC29F141F0}"/>
          </ac:spMkLst>
        </pc:spChg>
        <pc:spChg chg="mod">
          <ac:chgData name="Nam Le" userId="f5edd110-785b-40f8-8ae8-8aac6ac898db" providerId="ADAL" clId="{ADB2D9A6-FD5E-417C-92C1-B6483FAADD88}" dt="2023-02-27T05:14:11.812" v="475"/>
          <ac:spMkLst>
            <pc:docMk/>
            <pc:sldMk cId="3591660374" sldId="288"/>
            <ac:spMk id="21" creationId="{6CA02657-7C6E-7630-6786-2CE76B98FC9A}"/>
          </ac:spMkLst>
        </pc:spChg>
        <pc:grpChg chg="add mod">
          <ac:chgData name="Nam Le" userId="f5edd110-785b-40f8-8ae8-8aac6ac898db" providerId="ADAL" clId="{ADB2D9A6-FD5E-417C-92C1-B6483FAADD88}" dt="2023-02-27T05:14:11.812" v="475"/>
          <ac:grpSpMkLst>
            <pc:docMk/>
            <pc:sldMk cId="3591660374" sldId="288"/>
            <ac:grpSpMk id="2" creationId="{AAC942A7-AC04-35E9-D0E0-0C704836DE46}"/>
          </ac:grpSpMkLst>
        </pc:grpChg>
        <pc:grpChg chg="del">
          <ac:chgData name="Nam Le" userId="f5edd110-785b-40f8-8ae8-8aac6ac898db" providerId="ADAL" clId="{ADB2D9A6-FD5E-417C-92C1-B6483FAADD88}" dt="2023-02-27T05:14:11.359" v="474" actId="478"/>
          <ac:grpSpMkLst>
            <pc:docMk/>
            <pc:sldMk cId="3591660374" sldId="288"/>
            <ac:grpSpMk id="8" creationId="{6F820FE9-2278-4400-9564-38039D639E5B}"/>
          </ac:grpSpMkLst>
        </pc:grpChg>
        <pc:picChg chg="mod">
          <ac:chgData name="Nam Le" userId="f5edd110-785b-40f8-8ae8-8aac6ac898db" providerId="ADAL" clId="{ADB2D9A6-FD5E-417C-92C1-B6483FAADD88}" dt="2023-02-27T05:14:11.812" v="475"/>
          <ac:picMkLst>
            <pc:docMk/>
            <pc:sldMk cId="3591660374" sldId="288"/>
            <ac:picMk id="3" creationId="{4C7CC8A2-D6AA-09B4-0545-2054F28F63CE}"/>
          </ac:picMkLst>
        </pc:picChg>
        <pc:picChg chg="mod">
          <ac:chgData name="Nam Le" userId="f5edd110-785b-40f8-8ae8-8aac6ac898db" providerId="ADAL" clId="{ADB2D9A6-FD5E-417C-92C1-B6483FAADD88}" dt="2023-02-27T05:14:11.812" v="475"/>
          <ac:picMkLst>
            <pc:docMk/>
            <pc:sldMk cId="3591660374" sldId="288"/>
            <ac:picMk id="5" creationId="{BAF03A67-B0CD-78E9-876D-EA36265DF87C}"/>
          </ac:picMkLst>
        </pc:picChg>
        <pc:picChg chg="mod">
          <ac:chgData name="Nam Le" userId="f5edd110-785b-40f8-8ae8-8aac6ac898db" providerId="ADAL" clId="{ADB2D9A6-FD5E-417C-92C1-B6483FAADD88}" dt="2023-02-27T05:14:11.812" v="475"/>
          <ac:picMkLst>
            <pc:docMk/>
            <pc:sldMk cId="3591660374" sldId="288"/>
            <ac:picMk id="6" creationId="{3F50CDD5-0C0F-57DC-37DE-CCD97A90033D}"/>
          </ac:picMkLst>
        </pc:picChg>
      </pc:sldChg>
      <pc:sldChg chg="addSp delSp modSp">
        <pc:chgData name="Nam Le" userId="f5edd110-785b-40f8-8ae8-8aac6ac898db" providerId="ADAL" clId="{ADB2D9A6-FD5E-417C-92C1-B6483FAADD88}" dt="2023-02-27T05:14:24.832" v="479"/>
        <pc:sldMkLst>
          <pc:docMk/>
          <pc:sldMk cId="3822494056" sldId="289"/>
        </pc:sldMkLst>
        <pc:spChg chg="mod">
          <ac:chgData name="Nam Le" userId="f5edd110-785b-40f8-8ae8-8aac6ac898db" providerId="ADAL" clId="{ADB2D9A6-FD5E-417C-92C1-B6483FAADD88}" dt="2023-02-27T05:14:24.832" v="479"/>
          <ac:spMkLst>
            <pc:docMk/>
            <pc:sldMk cId="3822494056" sldId="289"/>
            <ac:spMk id="19" creationId="{BF0E4BE3-A5C7-9CD3-8BB9-F023AE4B7E87}"/>
          </ac:spMkLst>
        </pc:spChg>
        <pc:spChg chg="mod">
          <ac:chgData name="Nam Le" userId="f5edd110-785b-40f8-8ae8-8aac6ac898db" providerId="ADAL" clId="{ADB2D9A6-FD5E-417C-92C1-B6483FAADD88}" dt="2023-02-27T05:14:24.832" v="479"/>
          <ac:spMkLst>
            <pc:docMk/>
            <pc:sldMk cId="3822494056" sldId="289"/>
            <ac:spMk id="20" creationId="{FFC40789-8C99-D5A8-88B9-2B0565CAA6C3}"/>
          </ac:spMkLst>
        </pc:spChg>
        <pc:grpChg chg="add mod">
          <ac:chgData name="Nam Le" userId="f5edd110-785b-40f8-8ae8-8aac6ac898db" providerId="ADAL" clId="{ADB2D9A6-FD5E-417C-92C1-B6483FAADD88}" dt="2023-02-27T05:14:24.832" v="479"/>
          <ac:grpSpMkLst>
            <pc:docMk/>
            <pc:sldMk cId="3822494056" sldId="289"/>
            <ac:grpSpMk id="2" creationId="{EEC2E562-A0C5-D617-7788-CFF28710A543}"/>
          </ac:grpSpMkLst>
        </pc:grpChg>
        <pc:grpChg chg="del">
          <ac:chgData name="Nam Le" userId="f5edd110-785b-40f8-8ae8-8aac6ac898db" providerId="ADAL" clId="{ADB2D9A6-FD5E-417C-92C1-B6483FAADD88}" dt="2023-02-27T05:14:24.481" v="478" actId="478"/>
          <ac:grpSpMkLst>
            <pc:docMk/>
            <pc:sldMk cId="3822494056" sldId="289"/>
            <ac:grpSpMk id="10" creationId="{4B52985B-F5E0-4C7E-8603-98FCA8AE6708}"/>
          </ac:grpSpMkLst>
        </pc:grpChg>
        <pc:picChg chg="mod">
          <ac:chgData name="Nam Le" userId="f5edd110-785b-40f8-8ae8-8aac6ac898db" providerId="ADAL" clId="{ADB2D9A6-FD5E-417C-92C1-B6483FAADD88}" dt="2023-02-27T05:14:24.832" v="479"/>
          <ac:picMkLst>
            <pc:docMk/>
            <pc:sldMk cId="3822494056" sldId="289"/>
            <ac:picMk id="4" creationId="{84756763-832F-031A-37FA-8BB78DD8FDC2}"/>
          </ac:picMkLst>
        </pc:picChg>
        <pc:picChg chg="mod">
          <ac:chgData name="Nam Le" userId="f5edd110-785b-40f8-8ae8-8aac6ac898db" providerId="ADAL" clId="{ADB2D9A6-FD5E-417C-92C1-B6483FAADD88}" dt="2023-02-27T05:14:24.832" v="479"/>
          <ac:picMkLst>
            <pc:docMk/>
            <pc:sldMk cId="3822494056" sldId="289"/>
            <ac:picMk id="7" creationId="{8F8697FC-0405-5B05-2C13-F1D6F1AB4787}"/>
          </ac:picMkLst>
        </pc:picChg>
        <pc:picChg chg="mod">
          <ac:chgData name="Nam Le" userId="f5edd110-785b-40f8-8ae8-8aac6ac898db" providerId="ADAL" clId="{ADB2D9A6-FD5E-417C-92C1-B6483FAADD88}" dt="2023-02-27T05:14:24.832" v="479"/>
          <ac:picMkLst>
            <pc:docMk/>
            <pc:sldMk cId="3822494056" sldId="289"/>
            <ac:picMk id="9" creationId="{1015B5DF-75D4-C29A-D9A9-930AEB200F71}"/>
          </ac:picMkLst>
        </pc:picChg>
      </pc:sldChg>
      <pc:sldChg chg="del">
        <pc:chgData name="Nam Le" userId="f5edd110-785b-40f8-8ae8-8aac6ac898db" providerId="ADAL" clId="{ADB2D9A6-FD5E-417C-92C1-B6483FAADD88}" dt="2023-02-27T05:14:29.356" v="480" actId="47"/>
        <pc:sldMkLst>
          <pc:docMk/>
          <pc:sldMk cId="3471011527" sldId="290"/>
        </pc:sldMkLst>
      </pc:sldChg>
      <pc:sldChg chg="del">
        <pc:chgData name="Nam Le" userId="f5edd110-785b-40f8-8ae8-8aac6ac898db" providerId="ADAL" clId="{ADB2D9A6-FD5E-417C-92C1-B6483FAADD88}" dt="2023-02-27T05:14:33.939" v="481" actId="47"/>
        <pc:sldMkLst>
          <pc:docMk/>
          <pc:sldMk cId="1231261893" sldId="291"/>
        </pc:sldMkLst>
      </pc:sldChg>
      <pc:sldChg chg="del">
        <pc:chgData name="Nam Le" userId="f5edd110-785b-40f8-8ae8-8aac6ac898db" providerId="ADAL" clId="{ADB2D9A6-FD5E-417C-92C1-B6483FAADD88}" dt="2023-02-27T05:28:16.942" v="1135" actId="47"/>
        <pc:sldMkLst>
          <pc:docMk/>
          <pc:sldMk cId="1277654670" sldId="292"/>
        </pc:sldMkLst>
      </pc:sldChg>
      <pc:sldChg chg="del">
        <pc:chgData name="Nam Le" userId="f5edd110-785b-40f8-8ae8-8aac6ac898db" providerId="ADAL" clId="{ADB2D9A6-FD5E-417C-92C1-B6483FAADD88}" dt="2023-02-27T05:09:30.448" v="344" actId="47"/>
        <pc:sldMkLst>
          <pc:docMk/>
          <pc:sldMk cId="2537303553" sldId="293"/>
        </pc:sldMkLst>
      </pc:sldChg>
      <pc:sldChg chg="del">
        <pc:chgData name="Nam Le" userId="f5edd110-785b-40f8-8ae8-8aac6ac898db" providerId="ADAL" clId="{ADB2D9A6-FD5E-417C-92C1-B6483FAADD88}" dt="2023-02-27T05:14:35.949" v="482" actId="47"/>
        <pc:sldMkLst>
          <pc:docMk/>
          <pc:sldMk cId="861881400" sldId="294"/>
        </pc:sldMkLst>
      </pc:sldChg>
      <pc:sldChg chg="del">
        <pc:chgData name="Nam Le" userId="f5edd110-785b-40f8-8ae8-8aac6ac898db" providerId="ADAL" clId="{ADB2D9A6-FD5E-417C-92C1-B6483FAADD88}" dt="2023-02-27T05:14:47.988" v="483" actId="47"/>
        <pc:sldMkLst>
          <pc:docMk/>
          <pc:sldMk cId="1405811309" sldId="295"/>
        </pc:sldMkLst>
      </pc:sldChg>
      <pc:sldChg chg="del">
        <pc:chgData name="Nam Le" userId="f5edd110-785b-40f8-8ae8-8aac6ac898db" providerId="ADAL" clId="{ADB2D9A6-FD5E-417C-92C1-B6483FAADD88}" dt="2023-02-27T05:14:49.006" v="484" actId="47"/>
        <pc:sldMkLst>
          <pc:docMk/>
          <pc:sldMk cId="3266313800" sldId="296"/>
        </pc:sldMkLst>
      </pc:sldChg>
      <pc:sldChg chg="addSp delSp modSp add mod">
        <pc:chgData name="Nam Le" userId="f5edd110-785b-40f8-8ae8-8aac6ac898db" providerId="ADAL" clId="{ADB2D9A6-FD5E-417C-92C1-B6483FAADD88}" dt="2023-02-27T05:12:48.691" v="466" actId="20577"/>
        <pc:sldMkLst>
          <pc:docMk/>
          <pc:sldMk cId="1725849881" sldId="297"/>
        </pc:sldMkLst>
        <pc:spChg chg="add del mod">
          <ac:chgData name="Nam Le" userId="f5edd110-785b-40f8-8ae8-8aac6ac898db" providerId="ADAL" clId="{ADB2D9A6-FD5E-417C-92C1-B6483FAADD88}" dt="2023-02-27T05:11:13.962" v="455" actId="478"/>
          <ac:spMkLst>
            <pc:docMk/>
            <pc:sldMk cId="1725849881" sldId="297"/>
            <ac:spMk id="5" creationId="{99B02EF6-383D-8A79-A584-8A0C04EE029B}"/>
          </ac:spMkLst>
        </pc:spChg>
        <pc:spChg chg="add mod">
          <ac:chgData name="Nam Le" userId="f5edd110-785b-40f8-8ae8-8aac6ac898db" providerId="ADAL" clId="{ADB2D9A6-FD5E-417C-92C1-B6483FAADD88}" dt="2023-02-27T05:11:21.363" v="456"/>
          <ac:spMkLst>
            <pc:docMk/>
            <pc:sldMk cId="1725849881" sldId="297"/>
            <ac:spMk id="6" creationId="{5ADE1122-4A87-2BFA-B6EE-B02420B75D3C}"/>
          </ac:spMkLst>
        </pc:spChg>
        <pc:spChg chg="add mod">
          <ac:chgData name="Nam Le" userId="f5edd110-785b-40f8-8ae8-8aac6ac898db" providerId="ADAL" clId="{ADB2D9A6-FD5E-417C-92C1-B6483FAADD88}" dt="2023-02-27T05:11:21.363" v="456"/>
          <ac:spMkLst>
            <pc:docMk/>
            <pc:sldMk cId="1725849881" sldId="297"/>
            <ac:spMk id="7" creationId="{22ADA8B6-96A4-0A1B-F588-0A4A99782830}"/>
          </ac:spMkLst>
        </pc:spChg>
        <pc:spChg chg="del">
          <ac:chgData name="Nam Le" userId="f5edd110-785b-40f8-8ae8-8aac6ac898db" providerId="ADAL" clId="{ADB2D9A6-FD5E-417C-92C1-B6483FAADD88}" dt="2023-02-27T05:08:04.156" v="328" actId="478"/>
          <ac:spMkLst>
            <pc:docMk/>
            <pc:sldMk cId="1725849881" sldId="297"/>
            <ac:spMk id="16" creationId="{1AFED820-EEE6-4EDE-8C0F-2DF2203C0931}"/>
          </ac:spMkLst>
        </pc:spChg>
        <pc:spChg chg="mod">
          <ac:chgData name="Nam Le" userId="f5edd110-785b-40f8-8ae8-8aac6ac898db" providerId="ADAL" clId="{ADB2D9A6-FD5E-417C-92C1-B6483FAADD88}" dt="2023-02-27T05:12:48.691" v="466" actId="20577"/>
          <ac:spMkLst>
            <pc:docMk/>
            <pc:sldMk cId="1725849881" sldId="297"/>
            <ac:spMk id="18" creationId="{988B6BD2-008D-42EB-B661-BD7EBCCF4B58}"/>
          </ac:spMkLst>
        </pc:spChg>
        <pc:spChg chg="del">
          <ac:chgData name="Nam Le" userId="f5edd110-785b-40f8-8ae8-8aac6ac898db" providerId="ADAL" clId="{ADB2D9A6-FD5E-417C-92C1-B6483FAADD88}" dt="2023-02-27T05:11:13.962" v="455" actId="478"/>
          <ac:spMkLst>
            <pc:docMk/>
            <pc:sldMk cId="1725849881" sldId="297"/>
            <ac:spMk id="175" creationId="{00000000-0000-0000-0000-000000000000}"/>
          </ac:spMkLst>
        </pc:spChg>
        <pc:picChg chg="add del mod">
          <ac:chgData name="Nam Le" userId="f5edd110-785b-40f8-8ae8-8aac6ac898db" providerId="ADAL" clId="{ADB2D9A6-FD5E-417C-92C1-B6483FAADD88}" dt="2023-02-27T05:11:13.962" v="455" actId="478"/>
          <ac:picMkLst>
            <pc:docMk/>
            <pc:sldMk cId="1725849881" sldId="297"/>
            <ac:picMk id="2" creationId="{38364FB6-E64C-66D7-06A9-C7279FCFCFAE}"/>
          </ac:picMkLst>
        </pc:picChg>
      </pc:sldChg>
      <pc:sldChg chg="addSp delSp modSp add mod">
        <pc:chgData name="Nam Le" userId="f5edd110-785b-40f8-8ae8-8aac6ac898db" providerId="ADAL" clId="{ADB2D9A6-FD5E-417C-92C1-B6483FAADD88}" dt="2023-02-27T05:12:53.049" v="470" actId="20577"/>
        <pc:sldMkLst>
          <pc:docMk/>
          <pc:sldMk cId="271586240" sldId="298"/>
        </pc:sldMkLst>
        <pc:spChg chg="add mod">
          <ac:chgData name="Nam Le" userId="f5edd110-785b-40f8-8ae8-8aac6ac898db" providerId="ADAL" clId="{ADB2D9A6-FD5E-417C-92C1-B6483FAADD88}" dt="2023-02-27T05:12:35.597" v="461"/>
          <ac:spMkLst>
            <pc:docMk/>
            <pc:sldMk cId="271586240" sldId="298"/>
            <ac:spMk id="2" creationId="{0B3E391C-8C57-5D29-A034-B3D19F819A51}"/>
          </ac:spMkLst>
        </pc:spChg>
        <pc:spChg chg="del">
          <ac:chgData name="Nam Le" userId="f5edd110-785b-40f8-8ae8-8aac6ac898db" providerId="ADAL" clId="{ADB2D9A6-FD5E-417C-92C1-B6483FAADD88}" dt="2023-02-27T05:12:27.372" v="460" actId="478"/>
          <ac:spMkLst>
            <pc:docMk/>
            <pc:sldMk cId="271586240" sldId="298"/>
            <ac:spMk id="6" creationId="{5ADE1122-4A87-2BFA-B6EE-B02420B75D3C}"/>
          </ac:spMkLst>
        </pc:spChg>
        <pc:spChg chg="del">
          <ac:chgData name="Nam Le" userId="f5edd110-785b-40f8-8ae8-8aac6ac898db" providerId="ADAL" clId="{ADB2D9A6-FD5E-417C-92C1-B6483FAADD88}" dt="2023-02-27T05:12:27.372" v="460" actId="478"/>
          <ac:spMkLst>
            <pc:docMk/>
            <pc:sldMk cId="271586240" sldId="298"/>
            <ac:spMk id="7" creationId="{22ADA8B6-96A4-0A1B-F588-0A4A99782830}"/>
          </ac:spMkLst>
        </pc:spChg>
        <pc:spChg chg="mod">
          <ac:chgData name="Nam Le" userId="f5edd110-785b-40f8-8ae8-8aac6ac898db" providerId="ADAL" clId="{ADB2D9A6-FD5E-417C-92C1-B6483FAADD88}" dt="2023-02-27T05:12:53.049" v="470" actId="20577"/>
          <ac:spMkLst>
            <pc:docMk/>
            <pc:sldMk cId="271586240" sldId="298"/>
            <ac:spMk id="18" creationId="{988B6BD2-008D-42EB-B661-BD7EBCCF4B58}"/>
          </ac:spMkLst>
        </pc:spChg>
        <pc:spChg chg="del">
          <ac:chgData name="Nam Le" userId="f5edd110-785b-40f8-8ae8-8aac6ac898db" providerId="ADAL" clId="{ADB2D9A6-FD5E-417C-92C1-B6483FAADD88}" dt="2023-02-27T05:12:27.372" v="460" actId="478"/>
          <ac:spMkLst>
            <pc:docMk/>
            <pc:sldMk cId="271586240" sldId="298"/>
            <ac:spMk id="173" creationId="{00000000-0000-0000-0000-000000000000}"/>
          </ac:spMkLst>
        </pc:spChg>
        <pc:spChg chg="del">
          <ac:chgData name="Nam Le" userId="f5edd110-785b-40f8-8ae8-8aac6ac898db" providerId="ADAL" clId="{ADB2D9A6-FD5E-417C-92C1-B6483FAADD88}" dt="2023-02-27T05:12:27.372" v="460" actId="478"/>
          <ac:spMkLst>
            <pc:docMk/>
            <pc:sldMk cId="271586240" sldId="298"/>
            <ac:spMk id="174" creationId="{00000000-0000-0000-0000-000000000000}"/>
          </ac:spMkLst>
        </pc:spChg>
        <pc:picChg chg="add mod">
          <ac:chgData name="Nam Le" userId="f5edd110-785b-40f8-8ae8-8aac6ac898db" providerId="ADAL" clId="{ADB2D9A6-FD5E-417C-92C1-B6483FAADD88}" dt="2023-02-27T05:12:35.597" v="461"/>
          <ac:picMkLst>
            <pc:docMk/>
            <pc:sldMk cId="271586240" sldId="298"/>
            <ac:picMk id="5" creationId="{A2847796-98DA-903F-7113-65B213E291E8}"/>
          </ac:picMkLst>
        </pc:picChg>
        <pc:picChg chg="add mod">
          <ac:chgData name="Nam Le" userId="f5edd110-785b-40f8-8ae8-8aac6ac898db" providerId="ADAL" clId="{ADB2D9A6-FD5E-417C-92C1-B6483FAADD88}" dt="2023-02-27T05:12:35.597" v="461"/>
          <ac:picMkLst>
            <pc:docMk/>
            <pc:sldMk cId="271586240" sldId="298"/>
            <ac:picMk id="8" creationId="{A6B60538-A672-8BAD-BB71-B3D4354EA8ED}"/>
          </ac:picMkLst>
        </pc:picChg>
        <pc:picChg chg="add mod">
          <ac:chgData name="Nam Le" userId="f5edd110-785b-40f8-8ae8-8aac6ac898db" providerId="ADAL" clId="{ADB2D9A6-FD5E-417C-92C1-B6483FAADD88}" dt="2023-02-27T05:12:35.597" v="461"/>
          <ac:picMkLst>
            <pc:docMk/>
            <pc:sldMk cId="271586240" sldId="298"/>
            <ac:picMk id="9" creationId="{6F3E033C-3086-83B6-C9CB-25C7E56EBB7D}"/>
          </ac:picMkLst>
        </pc:picChg>
      </pc:sldChg>
      <pc:sldChg chg="add del">
        <pc:chgData name="Nam Le" userId="f5edd110-785b-40f8-8ae8-8aac6ac898db" providerId="ADAL" clId="{ADB2D9A6-FD5E-417C-92C1-B6483FAADD88}" dt="2023-02-27T05:12:20.727" v="458" actId="47"/>
        <pc:sldMkLst>
          <pc:docMk/>
          <pc:sldMk cId="339247264" sldId="2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0ACFD-5E94-44AE-9905-630BE2120681}"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E539797-CE08-4E59-A4B0-5AF634D91D5F}">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như dự đoán</a:t>
          </a:r>
        </a:p>
      </dgm:t>
    </dgm:pt>
    <dgm:pt modelId="{DDDEE248-D402-4FEC-81C0-D35429935F34}" type="parTrans" cxnId="{56819296-9BFA-4176-8411-E4B5FAF8609A}">
      <dgm:prSet/>
      <dgm:spPr/>
      <dgm:t>
        <a:bodyPr/>
        <a:lstStyle/>
        <a:p>
          <a:endParaRPr lang="de-CH">
            <a:solidFill>
              <a:schemeClr val="tx1"/>
            </a:solidFill>
          </a:endParaRPr>
        </a:p>
      </dgm:t>
    </dgm:pt>
    <dgm:pt modelId="{A2093AAC-16B3-4D28-AF25-9E0291293214}" type="sibTrans" cxnId="{56819296-9BFA-4176-8411-E4B5FAF8609A}">
      <dgm:prSet/>
      <dgm:spPr/>
      <dgm:t>
        <a:bodyPr/>
        <a:lstStyle/>
        <a:p>
          <a:endParaRPr lang="de-CH">
            <a:solidFill>
              <a:schemeClr val="tx1"/>
            </a:solidFill>
          </a:endParaRPr>
        </a:p>
      </dgm:t>
    </dgm:pt>
    <dgm:pt modelId="{6B687E57-5AD2-49FB-AD01-6C406EC80FF9}">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do các biến cố bất thường</a:t>
          </a:r>
        </a:p>
      </dgm:t>
    </dgm:pt>
    <dgm:pt modelId="{E7B5315C-DEEB-458E-9F23-E0566623D1B5}" type="parTrans" cxnId="{74A24BCF-6708-4D14-A8D2-6BBF8FD0FFDE}">
      <dgm:prSet/>
      <dgm:spPr/>
      <dgm:t>
        <a:bodyPr/>
        <a:lstStyle/>
        <a:p>
          <a:endParaRPr lang="de-CH">
            <a:solidFill>
              <a:schemeClr val="tx1"/>
            </a:solidFill>
          </a:endParaRPr>
        </a:p>
      </dgm:t>
    </dgm:pt>
    <dgm:pt modelId="{D870663A-9DCD-4300-8C27-65693A51DB3F}" type="sibTrans" cxnId="{74A24BCF-6708-4D14-A8D2-6BBF8FD0FFDE}">
      <dgm:prSet/>
      <dgm:spPr/>
      <dgm:t>
        <a:bodyPr/>
        <a:lstStyle/>
        <a:p>
          <a:endParaRPr lang="de-CH">
            <a:solidFill>
              <a:schemeClr val="tx1"/>
            </a:solidFill>
          </a:endParaRPr>
        </a:p>
      </dgm:t>
    </dgm:pt>
    <dgm:pt modelId="{9D65FD34-6002-44B0-92E4-5F58E8C2127D}">
      <dgm:prSet phldrT="[Text]" custT="1"/>
      <dgm:spPr>
        <a:solidFill>
          <a:schemeClr val="accent1">
            <a:hueOff val="0"/>
            <a:satOff val="0"/>
            <a:lumOff val="0"/>
            <a:alpha val="20000"/>
          </a:schemeClr>
        </a:solidFill>
      </dgm:spPr>
      <dgm:t>
        <a:bodyPr/>
        <a:lstStyle/>
        <a:p>
          <a:r>
            <a:rPr lang="de-CH" sz="1600" b="1" dirty="0">
              <a:solidFill>
                <a:schemeClr val="tx1"/>
              </a:solidFill>
            </a:rPr>
            <a:t>Khả năng đáp ứng đầy đủ dịch vụ</a:t>
          </a:r>
        </a:p>
      </dgm:t>
    </dgm:pt>
    <dgm:pt modelId="{CBE7D72F-3873-40C7-B908-B3A5BD14DACB}" type="parTrans" cxnId="{F47C43D4-609C-4076-A3BA-B77C4F58DFF5}">
      <dgm:prSet/>
      <dgm:spPr/>
      <dgm:t>
        <a:bodyPr/>
        <a:lstStyle/>
        <a:p>
          <a:endParaRPr lang="de-CH">
            <a:solidFill>
              <a:schemeClr val="tx1"/>
            </a:solidFill>
          </a:endParaRPr>
        </a:p>
      </dgm:t>
    </dgm:pt>
    <dgm:pt modelId="{2C57B2E6-5112-4B7C-9414-B792490600B8}" type="sibTrans" cxnId="{F47C43D4-609C-4076-A3BA-B77C4F58DFF5}">
      <dgm:prSet/>
      <dgm:spPr/>
      <dgm:t>
        <a:bodyPr/>
        <a:lstStyle/>
        <a:p>
          <a:endParaRPr lang="de-CH">
            <a:solidFill>
              <a:schemeClr val="tx1"/>
            </a:solidFill>
          </a:endParaRPr>
        </a:p>
      </dgm:t>
    </dgm:pt>
    <dgm:pt modelId="{D319441D-C054-4263-AA60-E519F6EDAA91}" type="pres">
      <dgm:prSet presAssocID="{C4A0ACFD-5E94-44AE-9905-630BE2120681}" presName="Name0" presStyleCnt="0">
        <dgm:presLayoutVars>
          <dgm:dir/>
          <dgm:resizeHandles val="exact"/>
        </dgm:presLayoutVars>
      </dgm:prSet>
      <dgm:spPr/>
    </dgm:pt>
    <dgm:pt modelId="{489F3BCE-CFC8-4409-B93E-C711E33C3CF2}" type="pres">
      <dgm:prSet presAssocID="{C4A0ACFD-5E94-44AE-9905-630BE2120681}" presName="vNodes" presStyleCnt="0"/>
      <dgm:spPr/>
    </dgm:pt>
    <dgm:pt modelId="{254A83B2-20CA-408B-855B-4D1A83A5D6F4}" type="pres">
      <dgm:prSet presAssocID="{5E539797-CE08-4E59-A4B0-5AF634D91D5F}" presName="node" presStyleLbl="node1" presStyleIdx="0" presStyleCnt="3" custScaleX="221605" custScaleY="201949">
        <dgm:presLayoutVars>
          <dgm:bulletEnabled val="1"/>
        </dgm:presLayoutVars>
      </dgm:prSet>
      <dgm:spPr/>
    </dgm:pt>
    <dgm:pt modelId="{5F992538-F066-4271-BB62-4D2C51A9CEBF}" type="pres">
      <dgm:prSet presAssocID="{A2093AAC-16B3-4D28-AF25-9E0291293214}" presName="spacerT" presStyleCnt="0"/>
      <dgm:spPr/>
    </dgm:pt>
    <dgm:pt modelId="{D6AF1699-031F-4666-A928-9F197694EDF0}" type="pres">
      <dgm:prSet presAssocID="{A2093AAC-16B3-4D28-AF25-9E0291293214}" presName="sibTrans" presStyleLbl="sibTrans2D1" presStyleIdx="0" presStyleCnt="2"/>
      <dgm:spPr/>
    </dgm:pt>
    <dgm:pt modelId="{68FA83AD-5950-4907-B78F-D7038299AA38}" type="pres">
      <dgm:prSet presAssocID="{A2093AAC-16B3-4D28-AF25-9E0291293214}" presName="spacerB" presStyleCnt="0"/>
      <dgm:spPr/>
    </dgm:pt>
    <dgm:pt modelId="{5D890E83-FF34-4BD9-AB62-039E52BCA160}" type="pres">
      <dgm:prSet presAssocID="{6B687E57-5AD2-49FB-AD01-6C406EC80FF9}" presName="node" presStyleLbl="node1" presStyleIdx="1" presStyleCnt="3" custScaleX="221605" custScaleY="201949">
        <dgm:presLayoutVars>
          <dgm:bulletEnabled val="1"/>
        </dgm:presLayoutVars>
      </dgm:prSet>
      <dgm:spPr/>
    </dgm:pt>
    <dgm:pt modelId="{7A6F620B-70D6-4194-9659-DA203DCD919D}" type="pres">
      <dgm:prSet presAssocID="{C4A0ACFD-5E94-44AE-9905-630BE2120681}" presName="sibTransLast" presStyleLbl="sibTrans2D1" presStyleIdx="1" presStyleCnt="2"/>
      <dgm:spPr/>
    </dgm:pt>
    <dgm:pt modelId="{045E9D54-4B4A-4CC5-AF2D-6491EF4D0DDD}" type="pres">
      <dgm:prSet presAssocID="{C4A0ACFD-5E94-44AE-9905-630BE2120681}" presName="connectorText" presStyleLbl="sibTrans2D1" presStyleIdx="1" presStyleCnt="2"/>
      <dgm:spPr/>
    </dgm:pt>
    <dgm:pt modelId="{D91191D9-0C70-49F1-B3AF-6EED7E597CCC}" type="pres">
      <dgm:prSet presAssocID="{C4A0ACFD-5E94-44AE-9905-630BE2120681}" presName="lastNode" presStyleLbl="node1" presStyleIdx="2" presStyleCnt="3">
        <dgm:presLayoutVars>
          <dgm:bulletEnabled val="1"/>
        </dgm:presLayoutVars>
      </dgm:prSet>
      <dgm:spPr/>
    </dgm:pt>
  </dgm:ptLst>
  <dgm:cxnLst>
    <dgm:cxn modelId="{72B5375F-D344-468E-ABDB-CF226764E292}" type="presOf" srcId="{6B687E57-5AD2-49FB-AD01-6C406EC80FF9}" destId="{5D890E83-FF34-4BD9-AB62-039E52BCA160}" srcOrd="0" destOrd="0" presId="urn:microsoft.com/office/officeart/2005/8/layout/equation2"/>
    <dgm:cxn modelId="{F68F3E4A-B5CB-4CF2-9AA8-630ABFCBFE11}" type="presOf" srcId="{5E539797-CE08-4E59-A4B0-5AF634D91D5F}" destId="{254A83B2-20CA-408B-855B-4D1A83A5D6F4}" srcOrd="0" destOrd="0" presId="urn:microsoft.com/office/officeart/2005/8/layout/equation2"/>
    <dgm:cxn modelId="{A80C1D55-42FF-46D1-8D7A-E42155204E80}" type="presOf" srcId="{9D65FD34-6002-44B0-92E4-5F58E8C2127D}" destId="{D91191D9-0C70-49F1-B3AF-6EED7E597CCC}" srcOrd="0" destOrd="0" presId="urn:microsoft.com/office/officeart/2005/8/layout/equation2"/>
    <dgm:cxn modelId="{E4AA7482-C831-4433-94B4-7B3F1C0B1FC8}" type="presOf" srcId="{C4A0ACFD-5E94-44AE-9905-630BE2120681}" destId="{D319441D-C054-4263-AA60-E519F6EDAA91}" srcOrd="0" destOrd="0" presId="urn:microsoft.com/office/officeart/2005/8/layout/equation2"/>
    <dgm:cxn modelId="{5141B786-F148-42C2-BFA3-631A13063D49}" type="presOf" srcId="{A2093AAC-16B3-4D28-AF25-9E0291293214}" destId="{D6AF1699-031F-4666-A928-9F197694EDF0}" srcOrd="0" destOrd="0" presId="urn:microsoft.com/office/officeart/2005/8/layout/equation2"/>
    <dgm:cxn modelId="{56819296-9BFA-4176-8411-E4B5FAF8609A}" srcId="{C4A0ACFD-5E94-44AE-9905-630BE2120681}" destId="{5E539797-CE08-4E59-A4B0-5AF634D91D5F}" srcOrd="0" destOrd="0" parTransId="{DDDEE248-D402-4FEC-81C0-D35429935F34}" sibTransId="{A2093AAC-16B3-4D28-AF25-9E0291293214}"/>
    <dgm:cxn modelId="{74A24BCF-6708-4D14-A8D2-6BBF8FD0FFDE}" srcId="{C4A0ACFD-5E94-44AE-9905-630BE2120681}" destId="{6B687E57-5AD2-49FB-AD01-6C406EC80FF9}" srcOrd="1" destOrd="0" parTransId="{E7B5315C-DEEB-458E-9F23-E0566623D1B5}" sibTransId="{D870663A-9DCD-4300-8C27-65693A51DB3F}"/>
    <dgm:cxn modelId="{F47C43D4-609C-4076-A3BA-B77C4F58DFF5}" srcId="{C4A0ACFD-5E94-44AE-9905-630BE2120681}" destId="{9D65FD34-6002-44B0-92E4-5F58E8C2127D}" srcOrd="2" destOrd="0" parTransId="{CBE7D72F-3873-40C7-B908-B3A5BD14DACB}" sibTransId="{2C57B2E6-5112-4B7C-9414-B792490600B8}"/>
    <dgm:cxn modelId="{AD7FECE4-F5BA-4B40-99C7-9F3E68CB5E19}" type="presOf" srcId="{D870663A-9DCD-4300-8C27-65693A51DB3F}" destId="{7A6F620B-70D6-4194-9659-DA203DCD919D}" srcOrd="0" destOrd="0" presId="urn:microsoft.com/office/officeart/2005/8/layout/equation2"/>
    <dgm:cxn modelId="{9EA079E9-02BD-4846-B74D-9D8A3C1BF6D7}" type="presOf" srcId="{D870663A-9DCD-4300-8C27-65693A51DB3F}" destId="{045E9D54-4B4A-4CC5-AF2D-6491EF4D0DDD}" srcOrd="1" destOrd="0" presId="urn:microsoft.com/office/officeart/2005/8/layout/equation2"/>
    <dgm:cxn modelId="{93B82C6E-2EF4-4127-BA3F-9498196E7E08}" type="presParOf" srcId="{D319441D-C054-4263-AA60-E519F6EDAA91}" destId="{489F3BCE-CFC8-4409-B93E-C711E33C3CF2}" srcOrd="0" destOrd="0" presId="urn:microsoft.com/office/officeart/2005/8/layout/equation2"/>
    <dgm:cxn modelId="{61F9FE73-4C99-4431-B5CC-DB1174027D09}" type="presParOf" srcId="{489F3BCE-CFC8-4409-B93E-C711E33C3CF2}" destId="{254A83B2-20CA-408B-855B-4D1A83A5D6F4}" srcOrd="0" destOrd="0" presId="urn:microsoft.com/office/officeart/2005/8/layout/equation2"/>
    <dgm:cxn modelId="{7D7CECB6-4A7C-469E-9586-9C042E525102}" type="presParOf" srcId="{489F3BCE-CFC8-4409-B93E-C711E33C3CF2}" destId="{5F992538-F066-4271-BB62-4D2C51A9CEBF}" srcOrd="1" destOrd="0" presId="urn:microsoft.com/office/officeart/2005/8/layout/equation2"/>
    <dgm:cxn modelId="{22802203-3C90-4BBF-BE85-F410DAAE27BB}" type="presParOf" srcId="{489F3BCE-CFC8-4409-B93E-C711E33C3CF2}" destId="{D6AF1699-031F-4666-A928-9F197694EDF0}" srcOrd="2" destOrd="0" presId="urn:microsoft.com/office/officeart/2005/8/layout/equation2"/>
    <dgm:cxn modelId="{87998DFD-7B97-4EF3-8BB9-A3DA2BDF7137}" type="presParOf" srcId="{489F3BCE-CFC8-4409-B93E-C711E33C3CF2}" destId="{68FA83AD-5950-4907-B78F-D7038299AA38}" srcOrd="3" destOrd="0" presId="urn:microsoft.com/office/officeart/2005/8/layout/equation2"/>
    <dgm:cxn modelId="{EE1E573E-B8E0-4FC9-B0CC-FF86C36C21AE}" type="presParOf" srcId="{489F3BCE-CFC8-4409-B93E-C711E33C3CF2}" destId="{5D890E83-FF34-4BD9-AB62-039E52BCA160}" srcOrd="4" destOrd="0" presId="urn:microsoft.com/office/officeart/2005/8/layout/equation2"/>
    <dgm:cxn modelId="{B33C5106-D5C6-45CA-AEDB-0E3B9958F66C}" type="presParOf" srcId="{D319441D-C054-4263-AA60-E519F6EDAA91}" destId="{7A6F620B-70D6-4194-9659-DA203DCD919D}" srcOrd="1" destOrd="0" presId="urn:microsoft.com/office/officeart/2005/8/layout/equation2"/>
    <dgm:cxn modelId="{CC1E0DC5-77E8-4045-B7D8-FA6D9A3DFFAB}" type="presParOf" srcId="{7A6F620B-70D6-4194-9659-DA203DCD919D}" destId="{045E9D54-4B4A-4CC5-AF2D-6491EF4D0DDD}" srcOrd="0" destOrd="0" presId="urn:microsoft.com/office/officeart/2005/8/layout/equation2"/>
    <dgm:cxn modelId="{EB01A0F7-17DE-4929-AF67-80290BA75D81}" type="presParOf" srcId="{D319441D-C054-4263-AA60-E519F6EDAA91}" destId="{D91191D9-0C70-49F1-B3AF-6EED7E597CC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83B2-20CA-408B-855B-4D1A83A5D6F4}">
      <dsp:nvSpPr>
        <dsp:cNvPr id="0" name=""/>
        <dsp:cNvSpPr/>
      </dsp:nvSpPr>
      <dsp:spPr>
        <a:xfrm>
          <a:off x="337138" y="233"/>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như dự đoán</a:t>
          </a:r>
        </a:p>
      </dsp:txBody>
      <dsp:txXfrm>
        <a:off x="617835" y="256033"/>
        <a:ext cx="1355325" cy="1235109"/>
      </dsp:txXfrm>
    </dsp:sp>
    <dsp:sp modelId="{D6AF1699-031F-4666-A928-9F197694EDF0}">
      <dsp:nvSpPr>
        <dsp:cNvPr id="0" name=""/>
        <dsp:cNvSpPr/>
      </dsp:nvSpPr>
      <dsp:spPr>
        <a:xfrm>
          <a:off x="1044670" y="1817175"/>
          <a:ext cx="501657" cy="50165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CH" sz="800" kern="1200">
            <a:solidFill>
              <a:schemeClr val="tx1"/>
            </a:solidFill>
          </a:endParaRPr>
        </a:p>
      </dsp:txBody>
      <dsp:txXfrm>
        <a:off x="1111165" y="2009009"/>
        <a:ext cx="368667" cy="117989"/>
      </dsp:txXfrm>
    </dsp:sp>
    <dsp:sp modelId="{5D890E83-FF34-4BD9-AB62-039E52BCA160}">
      <dsp:nvSpPr>
        <dsp:cNvPr id="0" name=""/>
        <dsp:cNvSpPr/>
      </dsp:nvSpPr>
      <dsp:spPr>
        <a:xfrm>
          <a:off x="337138" y="2389065"/>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do các biến cố bất thường</a:t>
          </a:r>
        </a:p>
      </dsp:txBody>
      <dsp:txXfrm>
        <a:off x="617835" y="2644865"/>
        <a:ext cx="1355325" cy="1235109"/>
      </dsp:txXfrm>
    </dsp:sp>
    <dsp:sp modelId="{7A6F620B-70D6-4194-9659-DA203DCD919D}">
      <dsp:nvSpPr>
        <dsp:cNvPr id="0" name=""/>
        <dsp:cNvSpPr/>
      </dsp:nvSpPr>
      <dsp:spPr>
        <a:xfrm>
          <a:off x="2383597" y="1907128"/>
          <a:ext cx="275046" cy="32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CH" sz="1300" kern="1200">
            <a:solidFill>
              <a:schemeClr val="tx1"/>
            </a:solidFill>
          </a:endParaRPr>
        </a:p>
      </dsp:txBody>
      <dsp:txXfrm>
        <a:off x="2383597" y="1971478"/>
        <a:ext cx="192532" cy="193052"/>
      </dsp:txXfrm>
    </dsp:sp>
    <dsp:sp modelId="{D91191D9-0C70-49F1-B3AF-6EED7E597CCC}">
      <dsp:nvSpPr>
        <dsp:cNvPr id="0" name=""/>
        <dsp:cNvSpPr/>
      </dsp:nvSpPr>
      <dsp:spPr>
        <a:xfrm>
          <a:off x="2772814" y="1203078"/>
          <a:ext cx="1729852" cy="1729852"/>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Khả năng đáp ứng đầy đủ dịch vụ</a:t>
          </a:r>
        </a:p>
      </dsp:txBody>
      <dsp:txXfrm>
        <a:off x="3026145" y="1456409"/>
        <a:ext cx="1223190" cy="1223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0FA8B-39D3-4C8F-9CAA-490E351B793B}" type="datetimeFigureOut">
              <a:rPr lang="en-US" smtClean="0"/>
              <a:t>3/4/2023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6A24-F7E7-4537-B9D6-1AB8D061059A}" type="slidenum">
              <a:rPr lang="en-US" smtClean="0"/>
              <a:t>‹#›</a:t>
            </a:fld>
            <a:endParaRPr lang="en-US"/>
          </a:p>
        </p:txBody>
      </p:sp>
    </p:spTree>
    <p:extLst>
      <p:ext uri="{BB962C8B-B14F-4D97-AF65-F5344CB8AC3E}">
        <p14:creationId xmlns:p14="http://schemas.microsoft.com/office/powerpoint/2010/main" val="2990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B4DA1-0F14-419E-A9BF-5033C0E1397C}" type="slidenum">
              <a:rPr lang="en-US" smtClean="0"/>
              <a:t>1</a:t>
            </a:fld>
            <a:endParaRPr lang="en-US"/>
          </a:p>
        </p:txBody>
      </p:sp>
    </p:spTree>
    <p:extLst>
      <p:ext uri="{BB962C8B-B14F-4D97-AF65-F5344CB8AC3E}">
        <p14:creationId xmlns:p14="http://schemas.microsoft.com/office/powerpoint/2010/main" val="341590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88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7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063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00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433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482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886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1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91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783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95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252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73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22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773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8293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68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59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06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599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898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796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884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18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95-43A3-4F3A-B371-505C4A271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F08AA46-C2BF-4057-9CF7-69647F6C8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B99DFE5-E7A1-497E-BD64-9F48663CEA0B}"/>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E57A92DE-C129-48C8-AFDF-CC07346A6FA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9DAD9-2B11-4E58-887E-F8E7AECA541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8763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1CAA-EB9D-47E1-AA06-E131DDE97AB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3ABCDC9-8511-4292-9BF5-FBD64BFCA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709D8B2-D9D0-4A16-80BC-C969D7047247}"/>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B26C94C2-D788-4793-9A2F-EFB4BA8D6C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0E8A46-D5EF-4EA5-ADEC-D6ED079FB426}"/>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1422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22FB6-44FF-4FB6-8820-D6CD4D19D0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FD28AA6-1EC4-4A4B-9CF5-FD12F7063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F89E19-3B21-451F-A94E-E99FCF8B8F30}"/>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283E6451-3E41-4363-8E90-4554473AFD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EBF3BB9-589A-4D36-A345-8B2D9E06F3CD}"/>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47856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114-ACD5-409B-B634-8A6154CB52A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42FC8F-029D-4CD7-A29B-52930ADAC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C36A25-04E9-4B56-8A1F-6E72AF13D0D3}"/>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269F6F97-2D6D-42CF-858C-73658C82548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E185DE-6399-45F9-9991-ECBCE361BD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775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C922-5272-49D7-9669-E8AE22D4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D99D6D4-9061-4992-8180-719E23C1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A8F93-ACEF-403D-AC91-2C8A5CB78BF0}"/>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CE832DE7-BA2F-4999-9353-399FB866A8C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344CD6-69C4-453A-9B07-65EEB9633C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8569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908-3A89-4C22-9D65-18CFBF93E0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DEB5AE5-1707-4326-BC6D-B137E8A3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221A44-1440-4749-A526-946CB8A7E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E3A24C0-C381-4A95-8057-FC188D28690D}"/>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6" name="Footer Placeholder 5">
            <a:extLst>
              <a:ext uri="{FF2B5EF4-FFF2-40B4-BE49-F238E27FC236}">
                <a16:creationId xmlns:a16="http://schemas.microsoft.com/office/drawing/2014/main" id="{16F5E803-16D0-42E9-BFB4-17EDB3AA130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770D01-00AC-4B29-8350-CD1C154946F9}"/>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7095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AA5B-5C73-4BAC-9AD7-C1F0763EFE6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5621B33-0306-4C1C-B3EB-8F9A9D98F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AD893-7ECD-4BDF-8FFE-D38E6310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F5E48E1-E5D6-415A-B01B-055DA9524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B678-A669-4C52-9D28-CE98E5E22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54F3D9F-8E83-4FC7-8A9F-04D043B8E041}"/>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8" name="Footer Placeholder 7">
            <a:extLst>
              <a:ext uri="{FF2B5EF4-FFF2-40B4-BE49-F238E27FC236}">
                <a16:creationId xmlns:a16="http://schemas.microsoft.com/office/drawing/2014/main" id="{8A516FC6-E768-4D96-9CF5-DB2224FD219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941F53-B7F2-4250-9236-D67EB79976E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37741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6B6B-7538-4B45-9F79-CCBE75AE2154}"/>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3318EB7-4840-4785-8F99-E8E6E7364DBA}"/>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4" name="Footer Placeholder 3">
            <a:extLst>
              <a:ext uri="{FF2B5EF4-FFF2-40B4-BE49-F238E27FC236}">
                <a16:creationId xmlns:a16="http://schemas.microsoft.com/office/drawing/2014/main" id="{13DE759A-D7EF-4E2B-93ED-3DCC7A643195}"/>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4A492-7103-4B07-AFEF-DD158B44A48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969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2F594-BE4E-49FD-8607-C68F47CA87FD}"/>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3" name="Footer Placeholder 2">
            <a:extLst>
              <a:ext uri="{FF2B5EF4-FFF2-40B4-BE49-F238E27FC236}">
                <a16:creationId xmlns:a16="http://schemas.microsoft.com/office/drawing/2014/main" id="{214BF54F-70FC-473C-9824-FC2C55C6DF9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4BD2915-5DCF-4B56-BDB8-42C9C045A7DB}"/>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4428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FF84-D5C0-4FF3-B04B-5F1A08775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909CD75-1142-439D-90A6-7FF83CE6A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2B06CB5-6F9B-4288-B6C0-B30C1AB99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6E06-5354-485C-A817-7A781B08A7CE}"/>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6" name="Footer Placeholder 5">
            <a:extLst>
              <a:ext uri="{FF2B5EF4-FFF2-40B4-BE49-F238E27FC236}">
                <a16:creationId xmlns:a16="http://schemas.microsoft.com/office/drawing/2014/main" id="{5871A866-A802-4107-BC38-D7883CF155F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FD064F-17C7-44B0-AAC7-44CA7F603C0A}"/>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84462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94B-E220-42D4-BCC1-673E41224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6324E2A-321F-4BB6-9018-0D0292A1A4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D898855-B69A-455A-9A00-E7217BEF9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A3B-D2B0-4A75-83F9-18A5F6D305B0}"/>
              </a:ext>
            </a:extLst>
          </p:cNvPr>
          <p:cNvSpPr>
            <a:spLocks noGrp="1"/>
          </p:cNvSpPr>
          <p:nvPr>
            <p:ph type="dt" sz="half" idx="10"/>
          </p:nvPr>
        </p:nvSpPr>
        <p:spPr/>
        <p:txBody>
          <a:bodyPr/>
          <a:lstStyle/>
          <a:p>
            <a:fld id="{22CDF8AA-7D1F-4E35-BC3B-411B5472E181}" type="datetimeFigureOut">
              <a:rPr lang="en-PH" smtClean="0"/>
              <a:t>04/03/2023</a:t>
            </a:fld>
            <a:endParaRPr lang="en-PH"/>
          </a:p>
        </p:txBody>
      </p:sp>
      <p:sp>
        <p:nvSpPr>
          <p:cNvPr id="6" name="Footer Placeholder 5">
            <a:extLst>
              <a:ext uri="{FF2B5EF4-FFF2-40B4-BE49-F238E27FC236}">
                <a16:creationId xmlns:a16="http://schemas.microsoft.com/office/drawing/2014/main" id="{5DD31C16-E481-422B-AB0A-45DE2FAC6BF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F71864-9370-4403-BA33-2E440A43D66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07957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45CB-1A4A-49A2-8F49-9F081D6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C7F476C-A33B-4E82-B8E7-03914091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CC8A919-CDC2-4F0C-81A6-22DA4AD63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DF8AA-7D1F-4E35-BC3B-411B5472E181}" type="datetimeFigureOut">
              <a:rPr lang="en-PH" smtClean="0"/>
              <a:t>04/03/2023</a:t>
            </a:fld>
            <a:endParaRPr lang="en-PH"/>
          </a:p>
        </p:txBody>
      </p:sp>
      <p:sp>
        <p:nvSpPr>
          <p:cNvPr id="5" name="Footer Placeholder 4">
            <a:extLst>
              <a:ext uri="{FF2B5EF4-FFF2-40B4-BE49-F238E27FC236}">
                <a16:creationId xmlns:a16="http://schemas.microsoft.com/office/drawing/2014/main" id="{00DF7664-8058-4A8B-A503-FA7705C3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4399825-BBED-47BE-8458-10728912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C7B2B-25FF-4192-8AFB-A166EAAF0FB0}" type="slidenum">
              <a:rPr lang="en-PH" smtClean="0"/>
              <a:t>‹#›</a:t>
            </a:fld>
            <a:endParaRPr lang="en-PH"/>
          </a:p>
        </p:txBody>
      </p:sp>
    </p:spTree>
    <p:extLst>
      <p:ext uri="{BB962C8B-B14F-4D97-AF65-F5344CB8AC3E}">
        <p14:creationId xmlns:p14="http://schemas.microsoft.com/office/powerpoint/2010/main" val="297990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emapta.com/" TargetMode="External"/><Relationship Id="rId3" Type="http://schemas.openxmlformats.org/officeDocument/2006/relationships/image" Target="../media/image1.png"/><Relationship Id="rId7" Type="http://schemas.openxmlformats.org/officeDocument/2006/relationships/hyperlink" Target="http://www.asq.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arcadis.com/" TargetMode="External"/><Relationship Id="rId5" Type="http://schemas.openxmlformats.org/officeDocument/2006/relationships/hyperlink" Target="http://www.iscm.ueh.edu.v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2.png"/><Relationship Id="rId3" Type="http://schemas.openxmlformats.org/officeDocument/2006/relationships/image" Target="../media/image16.jpeg"/><Relationship Id="rId7" Type="http://schemas.openxmlformats.org/officeDocument/2006/relationships/image" Target="../media/image18.jpeg"/><Relationship Id="rId12"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slide" Target="slide21.xml"/><Relationship Id="rId11" Type="http://schemas.openxmlformats.org/officeDocument/2006/relationships/image" Target="../media/image21.jpeg"/><Relationship Id="rId5" Type="http://schemas.openxmlformats.org/officeDocument/2006/relationships/image" Target="../media/image17.jpeg"/><Relationship Id="rId10" Type="http://schemas.openxmlformats.org/officeDocument/2006/relationships/image" Target="../media/image20.jpeg"/><Relationship Id="rId4" Type="http://schemas.openxmlformats.org/officeDocument/2006/relationships/slide" Target="slide22.xml"/><Relationship Id="rId9" Type="http://schemas.openxmlformats.org/officeDocument/2006/relationships/image" Target="../media/image19.jpeg"/><Relationship Id="rId14" Type="http://schemas.openxmlformats.org/officeDocument/2006/relationships/hyperlink" Target="https://www.iscm.ueh.edu.vn/"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4.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2.jpeg"/><Relationship Id="rId5" Type="http://schemas.openxmlformats.org/officeDocument/2006/relationships/diagramQuickStyle" Target="../diagrams/quickStyle1.xml"/><Relationship Id="rId10" Type="http://schemas.openxmlformats.org/officeDocument/2006/relationships/hyperlink" Target="https://www.iscm.ueh.edu.vn/" TargetMode="External"/><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29.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amkyodai.github.io/apps/weibulllcc/"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sv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34.png"/><Relationship Id="rId7"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6.jpe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hyperlink" Target="https://www.iscm.ueh.edu.vn/"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www.iscm.ueh.edu.vn/"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iscm.ueh.edu.vn/"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hyperlink" Target="https://namkyodai.github.io/"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hyperlink" Target="mailto:namlt@ueh.edu.v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11.gif"/></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77;p29"/>
          <p:cNvSpPr txBox="1">
            <a:spLocks/>
          </p:cNvSpPr>
          <p:nvPr/>
        </p:nvSpPr>
        <p:spPr>
          <a:xfrm flipH="1">
            <a:off x="731090" y="1182703"/>
            <a:ext cx="10952811" cy="1752063"/>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buClr>
                <a:srgbClr val="C00000"/>
              </a:buClr>
              <a:buSzPts val="2000"/>
            </a:pPr>
            <a:r>
              <a:rPr lang="en-US" sz="4200" b="1" dirty="0" err="1">
                <a:solidFill>
                  <a:srgbClr val="C00000"/>
                </a:solidFill>
                <a:latin typeface="Century Gothic"/>
                <a:ea typeface="Century Gothic"/>
                <a:cs typeface="Century Gothic"/>
                <a:sym typeface="Century Gothic"/>
              </a:rPr>
              <a:t>Dữ</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Liệu</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Lớn</a:t>
            </a:r>
            <a:r>
              <a:rPr lang="en-US" sz="4200" b="1" dirty="0">
                <a:solidFill>
                  <a:srgbClr val="C00000"/>
                </a:solidFill>
                <a:latin typeface="Century Gothic"/>
                <a:ea typeface="Century Gothic"/>
                <a:cs typeface="Century Gothic"/>
                <a:sym typeface="Century Gothic"/>
              </a:rPr>
              <a:t> và Quản Lý </a:t>
            </a:r>
            <a:r>
              <a:rPr lang="en-US" sz="4200" b="1" dirty="0" err="1">
                <a:solidFill>
                  <a:srgbClr val="C00000"/>
                </a:solidFill>
                <a:latin typeface="Century Gothic"/>
                <a:ea typeface="Century Gothic"/>
                <a:cs typeface="Century Gothic"/>
                <a:sym typeface="Century Gothic"/>
              </a:rPr>
              <a:t>Hạ</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Tầng</a:t>
            </a:r>
            <a:r>
              <a:rPr lang="en-US" sz="4200" b="1" dirty="0">
                <a:solidFill>
                  <a:srgbClr val="C00000"/>
                </a:solidFill>
                <a:latin typeface="Century Gothic"/>
                <a:ea typeface="Century Gothic"/>
                <a:cs typeface="Century Gothic"/>
                <a:sym typeface="Century Gothic"/>
              </a:rPr>
              <a:t> </a:t>
            </a:r>
            <a:br>
              <a:rPr lang="en-US" sz="4200" b="1" dirty="0">
                <a:solidFill>
                  <a:srgbClr val="C00000"/>
                </a:solidFill>
                <a:latin typeface="Century Gothic"/>
                <a:ea typeface="Century Gothic"/>
                <a:cs typeface="Century Gothic"/>
                <a:sym typeface="Century Gothic"/>
              </a:rPr>
            </a:br>
            <a:r>
              <a:rPr lang="en-US" sz="4200" b="1" dirty="0">
                <a:solidFill>
                  <a:srgbClr val="C00000"/>
                </a:solidFill>
                <a:latin typeface="Century Gothic"/>
                <a:ea typeface="Century Gothic"/>
                <a:cs typeface="Century Gothic"/>
                <a:sym typeface="Century Gothic"/>
              </a:rPr>
              <a:t>Trong </a:t>
            </a:r>
            <a:r>
              <a:rPr lang="en-US" sz="4200" b="1" dirty="0" err="1">
                <a:solidFill>
                  <a:srgbClr val="C00000"/>
                </a:solidFill>
                <a:latin typeface="Century Gothic"/>
                <a:ea typeface="Century Gothic"/>
                <a:cs typeface="Century Gothic"/>
                <a:sym typeface="Century Gothic"/>
              </a:rPr>
              <a:t>Ngành</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Điện</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Lực</a:t>
            </a:r>
            <a:endParaRPr lang="en-US" sz="3200" b="1" dirty="0">
              <a:solidFill>
                <a:srgbClr val="C00000"/>
              </a:solidFill>
              <a:latin typeface="Century Gothic"/>
              <a:ea typeface="Century Gothic"/>
              <a:cs typeface="Century Gothic"/>
              <a:sym typeface="Century Gothic"/>
            </a:endParaRPr>
          </a:p>
        </p:txBody>
      </p:sp>
      <p:sp>
        <p:nvSpPr>
          <p:cNvPr id="73" name="Rounded Rectangle 72"/>
          <p:cNvSpPr/>
          <p:nvPr/>
        </p:nvSpPr>
        <p:spPr>
          <a:xfrm>
            <a:off x="8898175" y="450247"/>
            <a:ext cx="1813367" cy="523358"/>
          </a:xfrm>
          <a:prstGeom prst="roundRect">
            <a:avLst>
              <a:gd name="adj" fmla="val 6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0" name="Group 9"/>
          <p:cNvGrpSpPr/>
          <p:nvPr/>
        </p:nvGrpSpPr>
        <p:grpSpPr>
          <a:xfrm>
            <a:off x="11693525" y="1182703"/>
            <a:ext cx="431348" cy="4179872"/>
            <a:chOff x="11693525" y="668352"/>
            <a:chExt cx="431348" cy="5403836"/>
          </a:xfrm>
        </p:grpSpPr>
        <p:sp>
          <p:nvSpPr>
            <p:cNvPr id="72" name="Rounded Rectangle 71"/>
            <p:cNvSpPr/>
            <p:nvPr/>
          </p:nvSpPr>
          <p:spPr>
            <a:xfrm>
              <a:off x="11693525" y="668353"/>
              <a:ext cx="76973"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Rounded Rectangle 74"/>
            <p:cNvSpPr/>
            <p:nvPr/>
          </p:nvSpPr>
          <p:spPr>
            <a:xfrm>
              <a:off x="11812106" y="668353"/>
              <a:ext cx="55091"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Rounded Rectangle 75"/>
            <p:cNvSpPr/>
            <p:nvPr/>
          </p:nvSpPr>
          <p:spPr>
            <a:xfrm>
              <a:off x="11908663" y="668353"/>
              <a:ext cx="45719"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Rounded Rectangle 76"/>
            <p:cNvSpPr/>
            <p:nvPr/>
          </p:nvSpPr>
          <p:spPr>
            <a:xfrm>
              <a:off x="11992581" y="668353"/>
              <a:ext cx="27432"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Rounded Rectangle 77"/>
            <p:cNvSpPr/>
            <p:nvPr/>
          </p:nvSpPr>
          <p:spPr>
            <a:xfrm>
              <a:off x="12050183" y="668352"/>
              <a:ext cx="18288"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Rounded Rectangle 78"/>
            <p:cNvSpPr/>
            <p:nvPr/>
          </p:nvSpPr>
          <p:spPr>
            <a:xfrm>
              <a:off x="12087718"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Rounded Rectangle 79"/>
            <p:cNvSpPr/>
            <p:nvPr/>
          </p:nvSpPr>
          <p:spPr>
            <a:xfrm>
              <a:off x="12115729"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 name="Rectangle 3"/>
          <p:cNvSpPr/>
          <p:nvPr/>
        </p:nvSpPr>
        <p:spPr>
          <a:xfrm flipH="1">
            <a:off x="280292" y="0"/>
            <a:ext cx="115410" cy="6858000"/>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987761"/>
            <a:ext cx="12192000" cy="51329"/>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EF5B37-3700-4A8D-94E2-3CF23CD10C12}"/>
              </a:ext>
            </a:extLst>
          </p:cNvPr>
          <p:cNvSpPr txBox="1"/>
          <p:nvPr/>
        </p:nvSpPr>
        <p:spPr>
          <a:xfrm>
            <a:off x="2061873" y="3202381"/>
            <a:ext cx="8039100" cy="369332"/>
          </a:xfrm>
          <a:prstGeom prst="rect">
            <a:avLst/>
          </a:prstGeom>
          <a:noFill/>
        </p:spPr>
        <p:txBody>
          <a:bodyPr wrap="square" rtlCol="0">
            <a:spAutoFit/>
          </a:bodyPr>
          <a:lstStyle/>
          <a:p>
            <a:pPr algn="ctr"/>
            <a:r>
              <a:rPr lang="en-US" dirty="0"/>
              <a:t>TS </a:t>
            </a:r>
            <a:r>
              <a:rPr lang="en-US" b="1" dirty="0"/>
              <a:t>Lê Thanh Nam</a:t>
            </a:r>
            <a:endParaRPr lang="en-US" sz="1200" b="1" baseline="30000" dirty="0"/>
          </a:p>
        </p:txBody>
      </p:sp>
      <p:pic>
        <p:nvPicPr>
          <p:cNvPr id="20" name="Picture 19">
            <a:extLst>
              <a:ext uri="{FF2B5EF4-FFF2-40B4-BE49-F238E27FC236}">
                <a16:creationId xmlns:a16="http://schemas.microsoft.com/office/drawing/2014/main" id="{2D60A170-F192-4916-B726-CB8BB46553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0657659" y="332028"/>
            <a:ext cx="1035865" cy="804786"/>
          </a:xfrm>
          <a:prstGeom prst="rect">
            <a:avLst/>
          </a:prstGeom>
        </p:spPr>
      </p:pic>
      <p:pic>
        <p:nvPicPr>
          <p:cNvPr id="12" name="Picture 11" descr="Logo&#10;&#10;Description automatically generated">
            <a:extLst>
              <a:ext uri="{FF2B5EF4-FFF2-40B4-BE49-F238E27FC236}">
                <a16:creationId xmlns:a16="http://schemas.microsoft.com/office/drawing/2014/main" id="{D47BB846-4045-47CA-9248-B1B5FD923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34" y="398886"/>
            <a:ext cx="1339100" cy="783818"/>
          </a:xfrm>
          <a:prstGeom prst="rect">
            <a:avLst/>
          </a:prstGeom>
        </p:spPr>
      </p:pic>
      <p:graphicFrame>
        <p:nvGraphicFramePr>
          <p:cNvPr id="6" name="Table 6">
            <a:extLst>
              <a:ext uri="{FF2B5EF4-FFF2-40B4-BE49-F238E27FC236}">
                <a16:creationId xmlns:a16="http://schemas.microsoft.com/office/drawing/2014/main" id="{BE54780F-ADCD-585E-1DF2-D9FDF7D07B16}"/>
              </a:ext>
            </a:extLst>
          </p:cNvPr>
          <p:cNvGraphicFramePr>
            <a:graphicFrameLocks noGrp="1"/>
          </p:cNvGraphicFramePr>
          <p:nvPr>
            <p:extLst>
              <p:ext uri="{D42A27DB-BD31-4B8C-83A1-F6EECF244321}">
                <p14:modId xmlns:p14="http://schemas.microsoft.com/office/powerpoint/2010/main" val="2607366996"/>
              </p:ext>
            </p:extLst>
          </p:nvPr>
        </p:nvGraphicFramePr>
        <p:xfrm>
          <a:off x="6711519" y="4221198"/>
          <a:ext cx="5058980" cy="1193800"/>
        </p:xfrm>
        <a:graphic>
          <a:graphicData uri="http://schemas.openxmlformats.org/drawingml/2006/table">
            <a:tbl>
              <a:tblPr firstRow="1" bandRow="1">
                <a:tableStyleId>{5C22544A-7EE6-4342-B048-85BDC9FD1C3A}</a:tableStyleId>
              </a:tblPr>
              <a:tblGrid>
                <a:gridCol w="3128137">
                  <a:extLst>
                    <a:ext uri="{9D8B030D-6E8A-4147-A177-3AD203B41FA5}">
                      <a16:colId xmlns:a16="http://schemas.microsoft.com/office/drawing/2014/main" val="1859165819"/>
                    </a:ext>
                  </a:extLst>
                </a:gridCol>
                <a:gridCol w="1930843">
                  <a:extLst>
                    <a:ext uri="{9D8B030D-6E8A-4147-A177-3AD203B41FA5}">
                      <a16:colId xmlns:a16="http://schemas.microsoft.com/office/drawing/2014/main" val="1640271494"/>
                    </a:ext>
                  </a:extLst>
                </a:gridCol>
              </a:tblGrid>
              <a:tr h="186873">
                <a:tc>
                  <a:txBody>
                    <a:bodyPr/>
                    <a:lstStyle/>
                    <a:p>
                      <a:pPr algn="l">
                        <a:lnSpc>
                          <a:spcPct val="100000"/>
                        </a:lnSpc>
                      </a:pPr>
                      <a:r>
                        <a:rPr lang="en-US" sz="900" b="0" dirty="0">
                          <a:solidFill>
                            <a:schemeClr val="tx1"/>
                          </a:solidFill>
                        </a:rPr>
                        <a:t>1. Giảng </a:t>
                      </a:r>
                      <a:r>
                        <a:rPr lang="en-US" sz="900" b="0" dirty="0" err="1">
                          <a:solidFill>
                            <a:schemeClr val="tx1"/>
                          </a:solidFill>
                        </a:rPr>
                        <a:t>Viên</a:t>
                      </a:r>
                      <a:r>
                        <a:rPr lang="en-US" sz="900" b="0" dirty="0">
                          <a:solidFill>
                            <a:schemeClr val="tx1"/>
                          </a:solidFill>
                        </a:rPr>
                        <a:t>, Viện Đô Thị Thông Minh và Quản Lý, Trường   Công </a:t>
                      </a:r>
                      <a:r>
                        <a:rPr lang="en-US" sz="900" b="0" dirty="0" err="1">
                          <a:solidFill>
                            <a:schemeClr val="tx1"/>
                          </a:solidFill>
                        </a:rPr>
                        <a:t>Nghệ</a:t>
                      </a:r>
                      <a:r>
                        <a:rPr lang="en-US" sz="900" b="0" dirty="0">
                          <a:solidFill>
                            <a:schemeClr val="tx1"/>
                          </a:solidFill>
                        </a:rPr>
                        <a:t> và </a:t>
                      </a:r>
                      <a:r>
                        <a:rPr lang="en-US" sz="900" b="0" dirty="0" err="1">
                          <a:solidFill>
                            <a:schemeClr val="tx1"/>
                          </a:solidFill>
                        </a:rPr>
                        <a:t>Thiết</a:t>
                      </a:r>
                      <a:r>
                        <a:rPr lang="en-US" sz="900" b="0" dirty="0">
                          <a:solidFill>
                            <a:schemeClr val="tx1"/>
                          </a:solidFill>
                        </a:rPr>
                        <a:t> </a:t>
                      </a:r>
                      <a:r>
                        <a:rPr lang="en-US" sz="900" b="0" dirty="0" err="1">
                          <a:solidFill>
                            <a:schemeClr val="tx1"/>
                          </a:solidFill>
                        </a:rPr>
                        <a:t>Kế</a:t>
                      </a:r>
                      <a:r>
                        <a:rPr lang="en-US" sz="900" b="0" dirty="0">
                          <a:solidFill>
                            <a:schemeClr val="tx1"/>
                          </a:solidFill>
                        </a:rPr>
                        <a:t>, </a:t>
                      </a:r>
                      <a:r>
                        <a:rPr lang="en-US" sz="900" b="0" dirty="0" err="1">
                          <a:solidFill>
                            <a:schemeClr val="tx1"/>
                          </a:solidFill>
                        </a:rPr>
                        <a:t>Đại</a:t>
                      </a:r>
                      <a:r>
                        <a:rPr lang="en-US" sz="900" b="0" dirty="0">
                          <a:solidFill>
                            <a:schemeClr val="tx1"/>
                          </a:solidFill>
                        </a:rPr>
                        <a:t> </a:t>
                      </a:r>
                      <a:r>
                        <a:rPr lang="en-US" sz="900" b="0" dirty="0" err="1">
                          <a:solidFill>
                            <a:schemeClr val="tx1"/>
                          </a:solidFill>
                        </a:rPr>
                        <a:t>Học</a:t>
                      </a:r>
                      <a:r>
                        <a:rPr lang="en-US" sz="900" b="0" dirty="0">
                          <a:solidFill>
                            <a:schemeClr val="tx1"/>
                          </a:solidFill>
                        </a:rPr>
                        <a:t> UEH</a:t>
                      </a:r>
                    </a:p>
                  </a:txBody>
                  <a:tcPr>
                    <a:solidFill>
                      <a:schemeClr val="bg1"/>
                    </a:solidFill>
                  </a:tcPr>
                </a:tc>
                <a:tc>
                  <a:txBody>
                    <a:bodyPr/>
                    <a:lstStyle/>
                    <a:p>
                      <a:pPr>
                        <a:lnSpc>
                          <a:spcPct val="100000"/>
                        </a:lnSpc>
                      </a:pPr>
                      <a:r>
                        <a:rPr lang="en-US" sz="900" b="0" dirty="0">
                          <a:solidFill>
                            <a:schemeClr val="tx1"/>
                          </a:solidFill>
                          <a:hlinkClick r:id="rId5"/>
                        </a:rPr>
                        <a:t>www.iscm.ueh.edu.vn</a:t>
                      </a:r>
                      <a:r>
                        <a:rPr lang="en-US" sz="900" b="0" dirty="0">
                          <a:solidFill>
                            <a:schemeClr val="tx1"/>
                          </a:solidFill>
                        </a:rPr>
                        <a:t> </a:t>
                      </a:r>
                    </a:p>
                  </a:txBody>
                  <a:tcPr>
                    <a:solidFill>
                      <a:schemeClr val="bg1"/>
                    </a:solidFill>
                  </a:tcPr>
                </a:tc>
                <a:extLst>
                  <a:ext uri="{0D108BD9-81ED-4DB2-BD59-A6C34878D82A}">
                    <a16:rowId xmlns:a16="http://schemas.microsoft.com/office/drawing/2014/main" val="3045587269"/>
                  </a:ext>
                </a:extLst>
              </a:tr>
              <a:tr h="0">
                <a:tc>
                  <a:txBody>
                    <a:bodyPr/>
                    <a:lstStyle/>
                    <a:p>
                      <a:pPr>
                        <a:lnSpc>
                          <a:spcPct val="100000"/>
                        </a:lnSpc>
                      </a:pPr>
                      <a:r>
                        <a:rPr lang="en-US" sz="900" b="0" dirty="0">
                          <a:solidFill>
                            <a:schemeClr val="tx1"/>
                          </a:solidFill>
                        </a:rPr>
                        <a:t>2. </a:t>
                      </a:r>
                      <a:r>
                        <a:rPr lang="en-US" sz="900" b="0" dirty="0" err="1">
                          <a:solidFill>
                            <a:schemeClr val="tx1"/>
                          </a:solidFill>
                        </a:rPr>
                        <a:t>Chuyên</a:t>
                      </a:r>
                      <a:r>
                        <a:rPr lang="en-US" sz="900" b="0" dirty="0">
                          <a:solidFill>
                            <a:schemeClr val="tx1"/>
                          </a:solidFill>
                        </a:rPr>
                        <a:t> </a:t>
                      </a:r>
                      <a:r>
                        <a:rPr lang="en-US" sz="900" b="0" dirty="0" err="1">
                          <a:solidFill>
                            <a:schemeClr val="tx1"/>
                          </a:solidFill>
                        </a:rPr>
                        <a:t>gia</a:t>
                      </a:r>
                      <a:r>
                        <a:rPr lang="en-US" sz="900" b="0" dirty="0">
                          <a:solidFill>
                            <a:schemeClr val="tx1"/>
                          </a:solidFill>
                        </a:rPr>
                        <a:t>; Công ty </a:t>
                      </a:r>
                      <a:r>
                        <a:rPr lang="en-US" sz="900" b="0" dirty="0" err="1">
                          <a:solidFill>
                            <a:schemeClr val="tx1"/>
                          </a:solidFill>
                        </a:rPr>
                        <a:t>Tư</a:t>
                      </a:r>
                      <a:r>
                        <a:rPr lang="en-US" sz="900" b="0" dirty="0">
                          <a:solidFill>
                            <a:schemeClr val="tx1"/>
                          </a:solidFill>
                        </a:rPr>
                        <a:t> </a:t>
                      </a:r>
                      <a:r>
                        <a:rPr lang="en-US" sz="900" b="0" dirty="0" err="1">
                          <a:solidFill>
                            <a:schemeClr val="tx1"/>
                          </a:solidFill>
                        </a:rPr>
                        <a:t>Vấn</a:t>
                      </a:r>
                      <a:r>
                        <a:rPr lang="en-US" sz="900" b="0" dirty="0">
                          <a:solidFill>
                            <a:schemeClr val="tx1"/>
                          </a:solidFill>
                        </a:rPr>
                        <a:t> ARCADIS</a:t>
                      </a:r>
                    </a:p>
                  </a:txBody>
                  <a:tcPr>
                    <a:solidFill>
                      <a:schemeClr val="bg1"/>
                    </a:solidFill>
                  </a:tcPr>
                </a:tc>
                <a:tc>
                  <a:txBody>
                    <a:bodyPr/>
                    <a:lstStyle/>
                    <a:p>
                      <a:pPr>
                        <a:lnSpc>
                          <a:spcPct val="100000"/>
                        </a:lnSpc>
                      </a:pPr>
                      <a:r>
                        <a:rPr lang="en-US" sz="900" b="0" dirty="0">
                          <a:solidFill>
                            <a:schemeClr val="tx1"/>
                          </a:solidFill>
                          <a:hlinkClick r:id="rId6"/>
                        </a:rPr>
                        <a:t>www.arcadis.com</a:t>
                      </a:r>
                      <a:r>
                        <a:rPr lang="en-US" sz="900" b="0" dirty="0">
                          <a:solidFill>
                            <a:schemeClr val="tx1"/>
                          </a:solidFill>
                        </a:rPr>
                        <a:t> </a:t>
                      </a:r>
                    </a:p>
                  </a:txBody>
                  <a:tcPr>
                    <a:solidFill>
                      <a:schemeClr val="bg1"/>
                    </a:solidFill>
                  </a:tcPr>
                </a:tc>
                <a:extLst>
                  <a:ext uri="{0D108BD9-81ED-4DB2-BD59-A6C34878D82A}">
                    <a16:rowId xmlns:a16="http://schemas.microsoft.com/office/drawing/2014/main" val="1587635581"/>
                  </a:ext>
                </a:extLst>
              </a:tr>
              <a:tr h="0">
                <a:tc>
                  <a:txBody>
                    <a:bodyPr/>
                    <a:lstStyle/>
                    <a:p>
                      <a:pPr>
                        <a:lnSpc>
                          <a:spcPct val="100000"/>
                        </a:lnSpc>
                      </a:pPr>
                      <a:r>
                        <a:rPr lang="en-US" sz="900" b="0" dirty="0">
                          <a:solidFill>
                            <a:schemeClr val="tx1"/>
                          </a:solidFill>
                        </a:rPr>
                        <a:t>3. </a:t>
                      </a:r>
                      <a:r>
                        <a:rPr lang="en-US" sz="900" b="0" dirty="0" err="1">
                          <a:solidFill>
                            <a:schemeClr val="tx1"/>
                          </a:solidFill>
                        </a:rPr>
                        <a:t>Giám</a:t>
                      </a:r>
                      <a:r>
                        <a:rPr lang="en-US" sz="900" b="0" dirty="0">
                          <a:solidFill>
                            <a:schemeClr val="tx1"/>
                          </a:solidFill>
                        </a:rPr>
                        <a:t> </a:t>
                      </a:r>
                      <a:r>
                        <a:rPr lang="en-US" sz="900" b="0" dirty="0" err="1">
                          <a:solidFill>
                            <a:schemeClr val="tx1"/>
                          </a:solidFill>
                        </a:rPr>
                        <a:t>Đốc</a:t>
                      </a:r>
                      <a:r>
                        <a:rPr lang="en-US" sz="900" b="0" dirty="0">
                          <a:solidFill>
                            <a:schemeClr val="tx1"/>
                          </a:solidFill>
                        </a:rPr>
                        <a:t>, Công ty TNHH ASQ Việt Nam</a:t>
                      </a:r>
                    </a:p>
                  </a:txBody>
                  <a:tcPr>
                    <a:solidFill>
                      <a:schemeClr val="bg1"/>
                    </a:solidFill>
                  </a:tcPr>
                </a:tc>
                <a:tc>
                  <a:txBody>
                    <a:bodyPr/>
                    <a:lstStyle/>
                    <a:p>
                      <a:pPr>
                        <a:lnSpc>
                          <a:spcPct val="100000"/>
                        </a:lnSpc>
                      </a:pPr>
                      <a:r>
                        <a:rPr lang="en-US" sz="900" b="0" dirty="0">
                          <a:solidFill>
                            <a:schemeClr val="tx1"/>
                          </a:solidFill>
                          <a:hlinkClick r:id="rId7"/>
                        </a:rPr>
                        <a:t>www.asq.vn</a:t>
                      </a:r>
                      <a:r>
                        <a:rPr lang="en-US" sz="900" b="0" dirty="0">
                          <a:solidFill>
                            <a:schemeClr val="tx1"/>
                          </a:solidFill>
                        </a:rPr>
                        <a:t> </a:t>
                      </a:r>
                    </a:p>
                  </a:txBody>
                  <a:tcPr>
                    <a:solidFill>
                      <a:schemeClr val="bg1"/>
                    </a:solidFill>
                  </a:tcPr>
                </a:tc>
                <a:extLst>
                  <a:ext uri="{0D108BD9-81ED-4DB2-BD59-A6C34878D82A}">
                    <a16:rowId xmlns:a16="http://schemas.microsoft.com/office/drawing/2014/main" val="2161464253"/>
                  </a:ext>
                </a:extLst>
              </a:tr>
              <a:tr h="370840">
                <a:tc>
                  <a:txBody>
                    <a:bodyPr/>
                    <a:lstStyle/>
                    <a:p>
                      <a:pPr>
                        <a:lnSpc>
                          <a:spcPct val="100000"/>
                        </a:lnSpc>
                      </a:pPr>
                      <a:r>
                        <a:rPr lang="en-US" sz="900" b="0" dirty="0">
                          <a:solidFill>
                            <a:schemeClr val="tx1"/>
                          </a:solidFill>
                        </a:rPr>
                        <a:t>4. </a:t>
                      </a:r>
                      <a:r>
                        <a:rPr lang="en-US" sz="900" b="0" dirty="0" err="1">
                          <a:solidFill>
                            <a:schemeClr val="tx1"/>
                          </a:solidFill>
                        </a:rPr>
                        <a:t>Cố</a:t>
                      </a:r>
                      <a:r>
                        <a:rPr lang="en-US" sz="900" b="0" dirty="0">
                          <a:solidFill>
                            <a:schemeClr val="tx1"/>
                          </a:solidFill>
                        </a:rPr>
                        <a:t> </a:t>
                      </a:r>
                      <a:r>
                        <a:rPr lang="en-US" sz="900" b="0" dirty="0" err="1">
                          <a:solidFill>
                            <a:schemeClr val="tx1"/>
                          </a:solidFill>
                        </a:rPr>
                        <a:t>Vấn</a:t>
                      </a:r>
                      <a:r>
                        <a:rPr lang="en-US" sz="900" b="0" dirty="0">
                          <a:solidFill>
                            <a:schemeClr val="tx1"/>
                          </a:solidFill>
                        </a:rPr>
                        <a:t>, Công ty EMAPTA (</a:t>
                      </a:r>
                      <a:r>
                        <a:rPr lang="en-US" sz="900" b="0" dirty="0" err="1">
                          <a:solidFill>
                            <a:schemeClr val="tx1"/>
                          </a:solidFill>
                        </a:rPr>
                        <a:t>Úc</a:t>
                      </a:r>
                      <a:r>
                        <a:rPr lang="en-US" sz="900" b="0" dirty="0">
                          <a:solidFill>
                            <a:schemeClr val="tx1"/>
                          </a:solidFill>
                        </a:rPr>
                        <a:t>)</a:t>
                      </a:r>
                    </a:p>
                  </a:txBody>
                  <a:tcPr>
                    <a:solidFill>
                      <a:schemeClr val="bg1"/>
                    </a:solidFill>
                  </a:tcPr>
                </a:tc>
                <a:tc>
                  <a:txBody>
                    <a:bodyPr/>
                    <a:lstStyle/>
                    <a:p>
                      <a:pPr>
                        <a:lnSpc>
                          <a:spcPct val="100000"/>
                        </a:lnSpc>
                      </a:pPr>
                      <a:r>
                        <a:rPr lang="en-US" sz="900" b="0" dirty="0">
                          <a:solidFill>
                            <a:schemeClr val="tx1"/>
                          </a:solidFill>
                          <a:hlinkClick r:id="rId8"/>
                        </a:rPr>
                        <a:t>www.emapta.com</a:t>
                      </a:r>
                      <a:r>
                        <a:rPr lang="en-US" sz="900" b="0" dirty="0">
                          <a:solidFill>
                            <a:schemeClr val="tx1"/>
                          </a:solidFill>
                        </a:rPr>
                        <a:t> </a:t>
                      </a:r>
                    </a:p>
                  </a:txBody>
                  <a:tcPr>
                    <a:solidFill>
                      <a:schemeClr val="bg1"/>
                    </a:solidFill>
                  </a:tcPr>
                </a:tc>
                <a:extLst>
                  <a:ext uri="{0D108BD9-81ED-4DB2-BD59-A6C34878D82A}">
                    <a16:rowId xmlns:a16="http://schemas.microsoft.com/office/drawing/2014/main" val="3371499235"/>
                  </a:ext>
                </a:extLst>
              </a:tr>
            </a:tbl>
          </a:graphicData>
        </a:graphic>
      </p:graphicFrame>
    </p:spTree>
    <p:extLst>
      <p:ext uri="{BB962C8B-B14F-4D97-AF65-F5344CB8AC3E}">
        <p14:creationId xmlns:p14="http://schemas.microsoft.com/office/powerpoint/2010/main" val="358656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20" name="Group 19">
            <a:extLst>
              <a:ext uri="{FF2B5EF4-FFF2-40B4-BE49-F238E27FC236}">
                <a16:creationId xmlns:a16="http://schemas.microsoft.com/office/drawing/2014/main" id="{1B251E49-E104-0460-8E34-1E35215AF24B}"/>
              </a:ext>
            </a:extLst>
          </p:cNvPr>
          <p:cNvGrpSpPr/>
          <p:nvPr/>
        </p:nvGrpSpPr>
        <p:grpSpPr>
          <a:xfrm>
            <a:off x="5373942" y="1286934"/>
            <a:ext cx="6416113" cy="4425244"/>
            <a:chOff x="5373943" y="1598584"/>
            <a:chExt cx="6050844" cy="3796299"/>
          </a:xfrm>
        </p:grpSpPr>
        <p:sp>
          <p:nvSpPr>
            <p:cNvPr id="3" name="Rectangle: Single Corner Rounded 2">
              <a:extLst>
                <a:ext uri="{FF2B5EF4-FFF2-40B4-BE49-F238E27FC236}">
                  <a16:creationId xmlns:a16="http://schemas.microsoft.com/office/drawing/2014/main" id="{1F0DD320-402E-8C61-EED1-EAC4772C064C}"/>
                </a:ext>
              </a:extLst>
            </p:cNvPr>
            <p:cNvSpPr/>
            <p:nvPr/>
          </p:nvSpPr>
          <p:spPr>
            <a:xfrm>
              <a:off x="8445673" y="1598584"/>
              <a:ext cx="2979114" cy="1847487"/>
            </a:xfrm>
            <a:prstGeom prst="round1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Rounded 3">
              <a:extLst>
                <a:ext uri="{FF2B5EF4-FFF2-40B4-BE49-F238E27FC236}">
                  <a16:creationId xmlns:a16="http://schemas.microsoft.com/office/drawing/2014/main" id="{DF3A1313-5EFC-BF88-E9C2-60F0E109663E}"/>
                </a:ext>
              </a:extLst>
            </p:cNvPr>
            <p:cNvSpPr/>
            <p:nvPr/>
          </p:nvSpPr>
          <p:spPr>
            <a:xfrm rot="10800000">
              <a:off x="5373943" y="3547396"/>
              <a:ext cx="2979114" cy="1847484"/>
            </a:xfrm>
            <a:prstGeom prst="round1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p>
          </p:txBody>
        </p:sp>
        <p:sp>
          <p:nvSpPr>
            <p:cNvPr id="6" name="Rectangle: Single Corner Rounded 5">
              <a:extLst>
                <a:ext uri="{FF2B5EF4-FFF2-40B4-BE49-F238E27FC236}">
                  <a16:creationId xmlns:a16="http://schemas.microsoft.com/office/drawing/2014/main" id="{9CA611B7-1D5F-F2E4-0191-F18F5ECB0BDC}"/>
                </a:ext>
              </a:extLst>
            </p:cNvPr>
            <p:cNvSpPr/>
            <p:nvPr/>
          </p:nvSpPr>
          <p:spPr>
            <a:xfrm flipH="1">
              <a:off x="5373943" y="1598585"/>
              <a:ext cx="2979115" cy="1847488"/>
            </a:xfrm>
            <a:prstGeom prst="round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Rounded 10">
              <a:extLst>
                <a:ext uri="{FF2B5EF4-FFF2-40B4-BE49-F238E27FC236}">
                  <a16:creationId xmlns:a16="http://schemas.microsoft.com/office/drawing/2014/main" id="{09C7C85B-B302-7E79-FD2D-A9250E59A4C4}"/>
                </a:ext>
              </a:extLst>
            </p:cNvPr>
            <p:cNvSpPr/>
            <p:nvPr/>
          </p:nvSpPr>
          <p:spPr>
            <a:xfrm flipV="1">
              <a:off x="8445674" y="3547398"/>
              <a:ext cx="2979113" cy="1847485"/>
            </a:xfrm>
            <a:prstGeom prst="round1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C3F3E49-F3FB-1971-BCFC-693A066993C1}"/>
                </a:ext>
              </a:extLst>
            </p:cNvPr>
            <p:cNvSpPr/>
            <p:nvPr/>
          </p:nvSpPr>
          <p:spPr>
            <a:xfrm>
              <a:off x="7432893" y="2768473"/>
              <a:ext cx="1867395" cy="140751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DỮ LIỆU LỚN</a:t>
              </a:r>
            </a:p>
          </p:txBody>
        </p:sp>
        <p:sp>
          <p:nvSpPr>
            <p:cNvPr id="14" name="TextBox 13">
              <a:extLst>
                <a:ext uri="{FF2B5EF4-FFF2-40B4-BE49-F238E27FC236}">
                  <a16:creationId xmlns:a16="http://schemas.microsoft.com/office/drawing/2014/main" id="{2FD78F58-12DE-C829-5C8E-15F648F90F4B}"/>
                </a:ext>
              </a:extLst>
            </p:cNvPr>
            <p:cNvSpPr txBox="1"/>
            <p:nvPr/>
          </p:nvSpPr>
          <p:spPr>
            <a:xfrm>
              <a:off x="5791200" y="1828801"/>
              <a:ext cx="2314222" cy="923330"/>
            </a:xfrm>
            <a:prstGeom prst="rect">
              <a:avLst/>
            </a:prstGeom>
            <a:noFill/>
          </p:spPr>
          <p:txBody>
            <a:bodyPr wrap="square" rtlCol="0">
              <a:spAutoFit/>
            </a:bodyPr>
            <a:lstStyle/>
            <a:p>
              <a:pPr algn="ctr"/>
              <a:r>
                <a:rPr lang="en-US" dirty="0"/>
                <a:t>VOLUME</a:t>
              </a:r>
            </a:p>
            <a:p>
              <a:pPr algn="ctr"/>
              <a:r>
                <a:rPr lang="en-US" dirty="0"/>
                <a:t>(Scale of Data)</a:t>
              </a:r>
            </a:p>
            <a:p>
              <a:pPr algn="ctr"/>
              <a:r>
                <a:rPr lang="en-US" b="1" dirty="0">
                  <a:solidFill>
                    <a:srgbClr val="FF0000"/>
                  </a:solidFill>
                </a:rPr>
                <a:t>Dung </a:t>
              </a:r>
              <a:r>
                <a:rPr lang="en-US" b="1" dirty="0" err="1">
                  <a:solidFill>
                    <a:srgbClr val="FF0000"/>
                  </a:solidFill>
                </a:rPr>
                <a:t>lượng</a:t>
              </a:r>
              <a:endParaRPr lang="en-US" b="1" dirty="0">
                <a:solidFill>
                  <a:srgbClr val="FF0000"/>
                </a:solidFill>
              </a:endParaRPr>
            </a:p>
          </p:txBody>
        </p:sp>
        <p:sp>
          <p:nvSpPr>
            <p:cNvPr id="15" name="TextBox 14">
              <a:extLst>
                <a:ext uri="{FF2B5EF4-FFF2-40B4-BE49-F238E27FC236}">
                  <a16:creationId xmlns:a16="http://schemas.microsoft.com/office/drawing/2014/main" id="{9D532C8F-DA0B-0B66-89A5-185F44B301C4}"/>
                </a:ext>
              </a:extLst>
            </p:cNvPr>
            <p:cNvSpPr txBox="1"/>
            <p:nvPr/>
          </p:nvSpPr>
          <p:spPr>
            <a:xfrm>
              <a:off x="8629666" y="1860363"/>
              <a:ext cx="2625355" cy="792100"/>
            </a:xfrm>
            <a:prstGeom prst="rect">
              <a:avLst/>
            </a:prstGeom>
            <a:noFill/>
          </p:spPr>
          <p:txBody>
            <a:bodyPr wrap="square" rtlCol="0">
              <a:spAutoFit/>
            </a:bodyPr>
            <a:lstStyle/>
            <a:p>
              <a:pPr algn="ctr"/>
              <a:r>
                <a:rPr lang="en-US" dirty="0"/>
                <a:t>VOLOCITY</a:t>
              </a:r>
            </a:p>
            <a:p>
              <a:pPr algn="ctr"/>
              <a:r>
                <a:rPr lang="en-US" dirty="0"/>
                <a:t>(Different Forms of Data)</a:t>
              </a:r>
            </a:p>
            <a:p>
              <a:pPr algn="ctr"/>
              <a:r>
                <a:rPr lang="en-US" b="1" dirty="0" err="1">
                  <a:solidFill>
                    <a:srgbClr val="FF0000"/>
                  </a:solidFill>
                </a:rPr>
                <a:t>Loại</a:t>
              </a:r>
              <a:r>
                <a:rPr lang="en-US" b="1" dirty="0">
                  <a:solidFill>
                    <a:srgbClr val="FF0000"/>
                  </a:solidFill>
                </a:rPr>
                <a:t> </a:t>
              </a:r>
              <a:r>
                <a:rPr lang="en-US" b="1" dirty="0" err="1">
                  <a:solidFill>
                    <a:srgbClr val="FF0000"/>
                  </a:solidFill>
                </a:rPr>
                <a:t>Hình</a:t>
              </a:r>
              <a:endParaRPr lang="en-US" b="1" dirty="0">
                <a:solidFill>
                  <a:srgbClr val="FF0000"/>
                </a:solidFill>
              </a:endParaRPr>
            </a:p>
          </p:txBody>
        </p:sp>
        <p:sp>
          <p:nvSpPr>
            <p:cNvPr id="16" name="TextBox 15">
              <a:extLst>
                <a:ext uri="{FF2B5EF4-FFF2-40B4-BE49-F238E27FC236}">
                  <a16:creationId xmlns:a16="http://schemas.microsoft.com/office/drawing/2014/main" id="{D7D5E837-2155-981E-A722-0FD8D0BF27EC}"/>
                </a:ext>
              </a:extLst>
            </p:cNvPr>
            <p:cNvSpPr txBox="1"/>
            <p:nvPr/>
          </p:nvSpPr>
          <p:spPr>
            <a:xfrm>
              <a:off x="5706388" y="4175985"/>
              <a:ext cx="2314222" cy="923330"/>
            </a:xfrm>
            <a:prstGeom prst="rect">
              <a:avLst/>
            </a:prstGeom>
            <a:noFill/>
          </p:spPr>
          <p:txBody>
            <a:bodyPr wrap="square" rtlCol="0">
              <a:spAutoFit/>
            </a:bodyPr>
            <a:lstStyle/>
            <a:p>
              <a:pPr algn="ctr"/>
              <a:r>
                <a:rPr lang="en-US" dirty="0"/>
                <a:t>VARIETY</a:t>
              </a:r>
            </a:p>
            <a:p>
              <a:pPr algn="ctr"/>
              <a:r>
                <a:rPr lang="en-US" dirty="0"/>
                <a:t>(Analysis of Data)</a:t>
              </a:r>
            </a:p>
            <a:p>
              <a:pPr algn="ctr"/>
              <a:r>
                <a:rPr lang="en-US" b="1" dirty="0" err="1">
                  <a:solidFill>
                    <a:srgbClr val="FF0000"/>
                  </a:solidFill>
                </a:rPr>
                <a:t>Phân</a:t>
              </a:r>
              <a:r>
                <a:rPr lang="en-US" b="1" dirty="0">
                  <a:solidFill>
                    <a:srgbClr val="FF0000"/>
                  </a:solidFill>
                </a:rPr>
                <a:t> </a:t>
              </a:r>
              <a:r>
                <a:rPr lang="en-US" b="1" dirty="0" err="1">
                  <a:solidFill>
                    <a:srgbClr val="FF0000"/>
                  </a:solidFill>
                </a:rPr>
                <a:t>Tích</a:t>
              </a:r>
              <a:endParaRPr lang="en-US" b="1" dirty="0">
                <a:solidFill>
                  <a:srgbClr val="FF0000"/>
                </a:solidFill>
              </a:endParaRPr>
            </a:p>
          </p:txBody>
        </p:sp>
        <p:sp>
          <p:nvSpPr>
            <p:cNvPr id="17" name="TextBox 16">
              <a:extLst>
                <a:ext uri="{FF2B5EF4-FFF2-40B4-BE49-F238E27FC236}">
                  <a16:creationId xmlns:a16="http://schemas.microsoft.com/office/drawing/2014/main" id="{78B2CE9B-B98E-9463-F847-8E81A7717C4A}"/>
                </a:ext>
              </a:extLst>
            </p:cNvPr>
            <p:cNvSpPr txBox="1"/>
            <p:nvPr/>
          </p:nvSpPr>
          <p:spPr>
            <a:xfrm>
              <a:off x="8922449" y="4146160"/>
              <a:ext cx="2314222" cy="923330"/>
            </a:xfrm>
            <a:prstGeom prst="rect">
              <a:avLst/>
            </a:prstGeom>
            <a:noFill/>
          </p:spPr>
          <p:txBody>
            <a:bodyPr wrap="square" rtlCol="0">
              <a:spAutoFit/>
            </a:bodyPr>
            <a:lstStyle/>
            <a:p>
              <a:pPr algn="ctr"/>
              <a:r>
                <a:rPr lang="en-US" dirty="0"/>
                <a:t>VERACITY</a:t>
              </a:r>
            </a:p>
            <a:p>
              <a:pPr algn="ctr"/>
              <a:r>
                <a:rPr lang="en-US" dirty="0"/>
                <a:t>(</a:t>
              </a:r>
              <a:r>
                <a:rPr lang="en-US" dirty="0" err="1"/>
                <a:t>Uncertainity</a:t>
              </a:r>
              <a:r>
                <a:rPr lang="en-US" dirty="0"/>
                <a:t> Data)</a:t>
              </a:r>
            </a:p>
            <a:p>
              <a:pPr algn="ctr"/>
              <a:r>
                <a:rPr lang="en-US" b="1" dirty="0" err="1">
                  <a:solidFill>
                    <a:srgbClr val="FF0000"/>
                  </a:solidFill>
                </a:rPr>
                <a:t>Không</a:t>
              </a:r>
              <a:r>
                <a:rPr lang="en-US" b="1" dirty="0">
                  <a:solidFill>
                    <a:srgbClr val="FF0000"/>
                  </a:solidFill>
                </a:rPr>
                <a:t> </a:t>
              </a:r>
              <a:r>
                <a:rPr lang="en-US" b="1" dirty="0" err="1">
                  <a:solidFill>
                    <a:srgbClr val="FF0000"/>
                  </a:solidFill>
                </a:rPr>
                <a:t>Chắc</a:t>
              </a:r>
              <a:r>
                <a:rPr lang="en-US" b="1" dirty="0">
                  <a:solidFill>
                    <a:srgbClr val="FF0000"/>
                  </a:solidFill>
                </a:rPr>
                <a:t> </a:t>
              </a:r>
              <a:r>
                <a:rPr lang="en-US" b="1" dirty="0" err="1">
                  <a:solidFill>
                    <a:srgbClr val="FF0000"/>
                  </a:solidFill>
                </a:rPr>
                <a:t>Chắn</a:t>
              </a:r>
              <a:endParaRPr lang="en-US" b="1" dirty="0">
                <a:solidFill>
                  <a:srgbClr val="FF0000"/>
                </a:solidFill>
              </a:endParaRPr>
            </a:p>
          </p:txBody>
        </p:sp>
      </p:grpSp>
      <p:sp>
        <p:nvSpPr>
          <p:cNvPr id="19" name="TextBox 18">
            <a:extLst>
              <a:ext uri="{FF2B5EF4-FFF2-40B4-BE49-F238E27FC236}">
                <a16:creationId xmlns:a16="http://schemas.microsoft.com/office/drawing/2014/main" id="{A2FB36C3-2289-353C-DB84-9C23A6A32BEE}"/>
              </a:ext>
            </a:extLst>
          </p:cNvPr>
          <p:cNvSpPr txBox="1"/>
          <p:nvPr/>
        </p:nvSpPr>
        <p:spPr>
          <a:xfrm>
            <a:off x="401945" y="1131350"/>
            <a:ext cx="4791983" cy="4832092"/>
          </a:xfrm>
          <a:prstGeom prst="rect">
            <a:avLst/>
          </a:prstGeom>
          <a:noFill/>
        </p:spPr>
        <p:txBody>
          <a:bodyPr wrap="square">
            <a:spAutoFit/>
          </a:bodyPr>
          <a:lstStyle/>
          <a:p>
            <a:pPr marL="342900" indent="-342900">
              <a:buFont typeface="Arial" panose="020B0604020202020204" pitchFamily="34" charset="0"/>
              <a:buChar char="•"/>
            </a:pPr>
            <a:r>
              <a:rPr lang="en-US" sz="2200" dirty="0" err="1"/>
              <a:t>Việc</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nền</a:t>
            </a:r>
            <a:r>
              <a:rPr lang="en-US" sz="2200" dirty="0"/>
              <a:t> </a:t>
            </a:r>
            <a:r>
              <a:rPr lang="en-US" sz="2200" dirty="0" err="1"/>
              <a:t>tảng</a:t>
            </a:r>
            <a:r>
              <a:rPr lang="en-US" sz="2200" dirty="0"/>
              <a:t> </a:t>
            </a:r>
            <a:r>
              <a:rPr lang="en-US" sz="2200" dirty="0" err="1"/>
              <a:t>kĩ</a:t>
            </a:r>
            <a:r>
              <a:rPr lang="en-US" sz="2200" dirty="0"/>
              <a:t> </a:t>
            </a:r>
            <a:r>
              <a:rPr lang="en-US" sz="2200" dirty="0" err="1"/>
              <a:t>thuật</a:t>
            </a:r>
            <a:r>
              <a:rPr lang="en-US" sz="2200" dirty="0"/>
              <a:t> (</a:t>
            </a:r>
            <a:r>
              <a:rPr lang="en-US" sz="2200" dirty="0" err="1"/>
              <a:t>cả</a:t>
            </a:r>
            <a:r>
              <a:rPr lang="en-US" sz="2200" dirty="0"/>
              <a:t> </a:t>
            </a:r>
            <a:r>
              <a:rPr lang="en-US" sz="2200" dirty="0" err="1"/>
              <a:t>cũ</a:t>
            </a:r>
            <a:r>
              <a:rPr lang="en-US" sz="2200" dirty="0"/>
              <a:t> </a:t>
            </a:r>
            <a:r>
              <a:rPr lang="en-US" sz="2200" dirty="0" err="1"/>
              <a:t>lẫn</a:t>
            </a:r>
            <a:r>
              <a:rPr lang="en-US" sz="2200" dirty="0"/>
              <a:t> </a:t>
            </a:r>
            <a:r>
              <a:rPr lang="en-US" sz="2200" dirty="0" err="1"/>
              <a:t>mới</a:t>
            </a:r>
            <a:r>
              <a:rPr lang="en-US" sz="2200" dirty="0"/>
              <a:t>)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thông tin </a:t>
            </a:r>
            <a:r>
              <a:rPr lang="en-US" sz="2200" dirty="0" err="1"/>
              <a:t>quan</a:t>
            </a:r>
            <a:r>
              <a:rPr lang="en-US" sz="2200" dirty="0"/>
              <a:t> </a:t>
            </a:r>
            <a:r>
              <a:rPr lang="en-US" sz="2200" dirty="0" err="1"/>
              <a:t>trọng</a:t>
            </a:r>
            <a:r>
              <a:rPr lang="en-US" sz="2200" dirty="0"/>
              <a:t> </a:t>
            </a:r>
            <a:r>
              <a:rPr lang="en-US" sz="2200" dirty="0" err="1"/>
              <a:t>từ</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là</a:t>
            </a:r>
            <a:r>
              <a:rPr lang="en-US" sz="2200" dirty="0"/>
              <a:t> </a:t>
            </a:r>
            <a:r>
              <a:rPr lang="en-US" sz="2200" dirty="0" err="1"/>
              <a:t>các</a:t>
            </a:r>
            <a:r>
              <a:rPr lang="en-US" sz="2200" dirty="0"/>
              <a:t> </a:t>
            </a:r>
            <a:r>
              <a:rPr lang="en-US" sz="2200" dirty="0" err="1"/>
              <a:t>tập</a:t>
            </a:r>
            <a:r>
              <a:rPr lang="en-US" sz="2200" dirty="0"/>
              <a:t> hợp </a:t>
            </a:r>
            <a:r>
              <a:rPr lang="en-US" sz="2200" dirty="0" err="1"/>
              <a:t>đặc</a:t>
            </a:r>
            <a:r>
              <a:rPr lang="en-US" sz="2200" dirty="0"/>
              <a:t> </a:t>
            </a:r>
            <a:r>
              <a:rPr lang="en-US" sz="2200" dirty="0" err="1"/>
              <a:t>biệt</a:t>
            </a:r>
            <a:r>
              <a:rPr lang="en-US" sz="2200" dirty="0"/>
              <a:t>, </a:t>
            </a:r>
            <a:r>
              <a:rPr lang="en-US" sz="2200" dirty="0" err="1"/>
              <a:t>tạo</a:t>
            </a:r>
            <a:r>
              <a:rPr lang="en-US" sz="2200" dirty="0"/>
              <a:t> </a:t>
            </a:r>
            <a:r>
              <a:rPr lang="en-US" sz="2200" dirty="0" err="1"/>
              <a:t>ra</a:t>
            </a:r>
            <a:r>
              <a:rPr lang="en-US" sz="2200" dirty="0"/>
              <a:t> </a:t>
            </a:r>
            <a:r>
              <a:rPr lang="en-US" sz="2200" dirty="0" err="1"/>
              <a:t>thách</a:t>
            </a:r>
            <a:r>
              <a:rPr lang="en-US" sz="2200" dirty="0"/>
              <a:t> </a:t>
            </a:r>
            <a:r>
              <a:rPr lang="en-US" sz="2200" dirty="0" err="1"/>
              <a:t>thức</a:t>
            </a:r>
            <a:r>
              <a:rPr lang="en-US" sz="2200" dirty="0"/>
              <a:t> </a:t>
            </a:r>
            <a:r>
              <a:rPr lang="en-US" sz="2200" dirty="0" err="1"/>
              <a:t>cho</a:t>
            </a:r>
            <a:r>
              <a:rPr lang="en-US" sz="2200" dirty="0"/>
              <a:t> </a:t>
            </a:r>
            <a:r>
              <a:rPr lang="en-US" sz="2200" dirty="0" err="1"/>
              <a:t>việc</a:t>
            </a:r>
            <a:r>
              <a:rPr lang="en-US" sz="2200" dirty="0"/>
              <a:t> </a:t>
            </a:r>
            <a:r>
              <a:rPr lang="en-US" sz="2200" dirty="0" err="1"/>
              <a:t>thu</a:t>
            </a:r>
            <a:r>
              <a:rPr lang="en-US" sz="2200" dirty="0"/>
              <a:t> </a:t>
            </a:r>
            <a:r>
              <a:rPr lang="en-US" sz="2200" dirty="0" err="1"/>
              <a:t>thập</a:t>
            </a:r>
            <a:r>
              <a:rPr lang="en-US" sz="2200" dirty="0"/>
              <a:t>, </a:t>
            </a:r>
            <a:r>
              <a:rPr lang="en-US" sz="2200" dirty="0" err="1"/>
              <a:t>nắm</a:t>
            </a:r>
            <a:r>
              <a:rPr lang="en-US" sz="2200" dirty="0"/>
              <a:t> </a:t>
            </a:r>
            <a:r>
              <a:rPr lang="en-US" sz="2200" dirty="0" err="1"/>
              <a:t>bắt</a:t>
            </a:r>
            <a:r>
              <a:rPr lang="en-US" sz="2200" dirty="0"/>
              <a:t>, </a:t>
            </a:r>
            <a:r>
              <a:rPr lang="en-US" sz="2200" dirty="0" err="1"/>
              <a:t>quản</a:t>
            </a:r>
            <a:r>
              <a:rPr lang="en-US" sz="2200" dirty="0"/>
              <a:t> lý và </a:t>
            </a:r>
            <a:r>
              <a:rPr lang="en-US" sz="2200" dirty="0" err="1"/>
              <a:t>phân</a:t>
            </a:r>
            <a:r>
              <a:rPr lang="en-US" sz="2200" dirty="0"/>
              <a:t> </a:t>
            </a:r>
            <a:r>
              <a:rPr lang="en-US" sz="2200" dirty="0" err="1"/>
              <a:t>tích</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Các</a:t>
            </a:r>
            <a:r>
              <a:rPr lang="en-US" sz="2200" dirty="0"/>
              <a:t> </a:t>
            </a:r>
            <a:r>
              <a:rPr lang="en-US" sz="2200" dirty="0" err="1"/>
              <a:t>định</a:t>
            </a:r>
            <a:r>
              <a:rPr lang="en-US" sz="2200" dirty="0"/>
              <a:t> </a:t>
            </a:r>
            <a:r>
              <a:rPr lang="en-US" sz="2200" dirty="0" err="1"/>
              <a:t>dạng</a:t>
            </a:r>
            <a:r>
              <a:rPr lang="en-US" sz="2200" dirty="0"/>
              <a:t> </a:t>
            </a:r>
            <a:r>
              <a:rPr lang="en-US" sz="2200" dirty="0" err="1"/>
              <a:t>của</a:t>
            </a:r>
            <a:r>
              <a:rPr lang="en-US" sz="2200" dirty="0"/>
              <a:t> </a:t>
            </a:r>
            <a:r>
              <a:rPr lang="en-US" sz="2200" dirty="0" err="1"/>
              <a:t>dữ</a:t>
            </a:r>
            <a:r>
              <a:rPr lang="en-US" sz="2200" dirty="0"/>
              <a:t> </a:t>
            </a:r>
            <a:r>
              <a:rPr lang="en-US" sz="2200" dirty="0" err="1"/>
              <a:t>liệu</a:t>
            </a:r>
            <a:r>
              <a:rPr lang="en-US" sz="2200" dirty="0"/>
              <a:t> </a:t>
            </a:r>
            <a:r>
              <a:rPr lang="en-US" sz="2200" dirty="0" err="1"/>
              <a:t>có</a:t>
            </a:r>
            <a:r>
              <a:rPr lang="en-US" sz="2200" dirty="0"/>
              <a:t> </a:t>
            </a:r>
            <a:r>
              <a:rPr lang="en-US" sz="2200" dirty="0" err="1"/>
              <a:t>thể</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hay </a:t>
            </a:r>
            <a:r>
              <a:rPr lang="en-US" sz="2200" dirty="0" err="1"/>
              <a:t>chưa</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a:t>
            </a:r>
            <a:r>
              <a:rPr lang="en-US" sz="2200" dirty="0" err="1"/>
              <a:t>hoàn</a:t>
            </a:r>
            <a:r>
              <a:rPr lang="en-US" sz="2200" dirty="0"/>
              <a:t> </a:t>
            </a:r>
            <a:r>
              <a:rPr lang="en-US" sz="2200" dirty="0" err="1"/>
              <a:t>toàn</a:t>
            </a:r>
            <a:r>
              <a:rPr lang="en-US" sz="2200" dirty="0"/>
              <a:t>, </a:t>
            </a:r>
            <a:r>
              <a:rPr lang="en-US" sz="2200" dirty="0" err="1"/>
              <a:t>hoặc</a:t>
            </a:r>
            <a:r>
              <a:rPr lang="en-US" sz="2200" dirty="0"/>
              <a:t> </a:t>
            </a:r>
            <a:r>
              <a:rPr lang="en-US" sz="2200" dirty="0" err="1"/>
              <a:t>được</a:t>
            </a:r>
            <a:r>
              <a:rPr lang="en-US" sz="2200" dirty="0"/>
              <a:t> </a:t>
            </a:r>
            <a:r>
              <a:rPr lang="en-US" sz="2200" dirty="0" err="1"/>
              <a:t>thu</a:t>
            </a:r>
            <a:r>
              <a:rPr lang="en-US" sz="2200" dirty="0"/>
              <a:t> </a:t>
            </a:r>
            <a:r>
              <a:rPr lang="en-US" sz="2200" dirty="0" err="1"/>
              <a:t>thập</a:t>
            </a:r>
            <a:r>
              <a:rPr lang="en-US" sz="2200" dirty="0"/>
              <a:t> </a:t>
            </a:r>
            <a:r>
              <a:rPr lang="en-US" sz="2200" dirty="0" err="1"/>
              <a:t>từ</a:t>
            </a:r>
            <a:r>
              <a:rPr lang="en-US" sz="2200" dirty="0"/>
              <a:t> </a:t>
            </a:r>
            <a:r>
              <a:rPr lang="en-US" sz="2200" dirty="0" err="1"/>
              <a:t>nhiều</a:t>
            </a:r>
            <a:r>
              <a:rPr lang="en-US" sz="2200" dirty="0"/>
              <a:t> </a:t>
            </a:r>
            <a:r>
              <a:rPr lang="en-US" sz="2200" dirty="0" err="1"/>
              <a:t>nguồn</a:t>
            </a:r>
            <a:r>
              <a:rPr lang="en-US" sz="2200" dirty="0"/>
              <a:t> </a:t>
            </a:r>
            <a:r>
              <a:rPr lang="en-US" sz="2200" dirty="0" err="1"/>
              <a:t>với</a:t>
            </a:r>
            <a:r>
              <a:rPr lang="en-US" sz="2200" dirty="0"/>
              <a:t> </a:t>
            </a:r>
            <a:r>
              <a:rPr lang="en-US" sz="2200" dirty="0" err="1"/>
              <a:t>kích</a:t>
            </a:r>
            <a:r>
              <a:rPr lang="en-US" sz="2200" dirty="0"/>
              <a:t> </a:t>
            </a:r>
            <a:r>
              <a:rPr lang="en-US" sz="2200" dirty="0" err="1"/>
              <a:t>thước</a:t>
            </a:r>
            <a:r>
              <a:rPr lang="en-US" sz="2200" dirty="0"/>
              <a:t> và </a:t>
            </a:r>
            <a:r>
              <a:rPr lang="en-US" sz="2200" dirty="0" err="1"/>
              <a:t>tính</a:t>
            </a:r>
            <a:r>
              <a:rPr lang="en-US" sz="2200" dirty="0"/>
              <a:t> </a:t>
            </a:r>
            <a:r>
              <a:rPr lang="en-US" sz="2200" dirty="0" err="1"/>
              <a:t>chất</a:t>
            </a:r>
            <a:r>
              <a:rPr lang="en-US" sz="2200" dirty="0"/>
              <a:t> </a:t>
            </a:r>
            <a:r>
              <a:rPr lang="en-US" sz="2200" dirty="0" err="1"/>
              <a:t>rất</a:t>
            </a:r>
            <a:r>
              <a:rPr lang="en-US" sz="2200" dirty="0"/>
              <a:t> </a:t>
            </a:r>
            <a:r>
              <a:rPr lang="en-US" sz="2200" dirty="0" err="1"/>
              <a:t>khác</a:t>
            </a:r>
            <a:r>
              <a:rPr lang="en-US" sz="2200" dirty="0"/>
              <a:t> </a:t>
            </a:r>
            <a:r>
              <a:rPr lang="en-US" sz="2200" dirty="0" err="1"/>
              <a:t>nhau</a:t>
            </a:r>
            <a:r>
              <a:rPr lang="en-US" sz="2200" dirty="0"/>
              <a:t>, </a:t>
            </a:r>
            <a:r>
              <a:rPr lang="en-US" sz="2200" dirty="0" err="1"/>
              <a:t>đối</a:t>
            </a:r>
            <a:r>
              <a:rPr lang="en-US" sz="2200" dirty="0"/>
              <a:t> </a:t>
            </a:r>
            <a:r>
              <a:rPr lang="en-US" sz="2200" dirty="0" err="1"/>
              <a:t>lập</a:t>
            </a:r>
            <a:r>
              <a:rPr lang="en-US" sz="2200" dirty="0"/>
              <a:t> </a:t>
            </a:r>
            <a:r>
              <a:rPr lang="en-US" sz="2200" dirty="0" err="1"/>
              <a:t>với</a:t>
            </a:r>
            <a:r>
              <a:rPr lang="en-US" sz="2200" dirty="0"/>
              <a:t> </a:t>
            </a:r>
            <a:r>
              <a:rPr lang="en-US" sz="2200" dirty="0" err="1"/>
              <a:t>kiểu</a:t>
            </a:r>
            <a:r>
              <a:rPr lang="en-US" sz="2200" dirty="0"/>
              <a:t> </a:t>
            </a:r>
            <a:r>
              <a:rPr lang="en-US" sz="2200" dirty="0" err="1"/>
              <a:t>dữ</a:t>
            </a:r>
            <a:r>
              <a:rPr lang="en-US" sz="2200" dirty="0"/>
              <a:t> </a:t>
            </a:r>
            <a:r>
              <a:rPr lang="en-US" sz="2200" dirty="0" err="1"/>
              <a:t>liệu</a:t>
            </a:r>
            <a:r>
              <a:rPr lang="en-US" sz="2200" dirty="0"/>
              <a:t> </a:t>
            </a:r>
            <a:r>
              <a:rPr lang="en-US" sz="2200" dirty="0" err="1"/>
              <a:t>quan</a:t>
            </a:r>
            <a:r>
              <a:rPr lang="en-US" sz="2200" dirty="0"/>
              <a:t> </a:t>
            </a:r>
            <a:r>
              <a:rPr lang="en-US" sz="2200" dirty="0" err="1"/>
              <a:t>hệ</a:t>
            </a:r>
            <a:r>
              <a:rPr lang="en-US" sz="2200" dirty="0"/>
              <a:t> (relational database structure).</a:t>
            </a:r>
          </a:p>
        </p:txBody>
      </p:sp>
    </p:spTree>
    <p:extLst>
      <p:ext uri="{BB962C8B-B14F-4D97-AF65-F5344CB8AC3E}">
        <p14:creationId xmlns:p14="http://schemas.microsoft.com/office/powerpoint/2010/main" val="746610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aphicFrame>
        <p:nvGraphicFramePr>
          <p:cNvPr id="5" name="Table 5">
            <a:extLst>
              <a:ext uri="{FF2B5EF4-FFF2-40B4-BE49-F238E27FC236}">
                <a16:creationId xmlns:a16="http://schemas.microsoft.com/office/drawing/2014/main" id="{395B2C1E-6C4C-0D6A-330D-503D90224AB7}"/>
              </a:ext>
            </a:extLst>
          </p:cNvPr>
          <p:cNvGraphicFramePr>
            <a:graphicFrameLocks noGrp="1"/>
          </p:cNvGraphicFramePr>
          <p:nvPr>
            <p:extLst>
              <p:ext uri="{D42A27DB-BD31-4B8C-83A1-F6EECF244321}">
                <p14:modId xmlns:p14="http://schemas.microsoft.com/office/powerpoint/2010/main" val="2528265739"/>
              </p:ext>
            </p:extLst>
          </p:nvPr>
        </p:nvGraphicFramePr>
        <p:xfrm>
          <a:off x="483379" y="1332183"/>
          <a:ext cx="5432789" cy="2773680"/>
        </p:xfrm>
        <a:graphic>
          <a:graphicData uri="http://schemas.openxmlformats.org/drawingml/2006/table">
            <a:tbl>
              <a:tblPr firstRow="1" bandRow="1">
                <a:tableStyleId>{5C22544A-7EE6-4342-B048-85BDC9FD1C3A}</a:tableStyleId>
              </a:tblPr>
              <a:tblGrid>
                <a:gridCol w="2180799">
                  <a:extLst>
                    <a:ext uri="{9D8B030D-6E8A-4147-A177-3AD203B41FA5}">
                      <a16:colId xmlns:a16="http://schemas.microsoft.com/office/drawing/2014/main" val="1519274826"/>
                    </a:ext>
                  </a:extLst>
                </a:gridCol>
                <a:gridCol w="3251990">
                  <a:extLst>
                    <a:ext uri="{9D8B030D-6E8A-4147-A177-3AD203B41FA5}">
                      <a16:colId xmlns:a16="http://schemas.microsoft.com/office/drawing/2014/main" val="2150728204"/>
                    </a:ext>
                  </a:extLst>
                </a:gridCol>
              </a:tblGrid>
              <a:tr h="370840">
                <a:tc gridSpan="2">
                  <a:txBody>
                    <a:bodyPr/>
                    <a:lstStyle/>
                    <a:p>
                      <a:pPr algn="ctr"/>
                      <a:r>
                        <a:rPr lang="en-US" sz="2400" b="1" kern="1200" dirty="0" err="1">
                          <a:solidFill>
                            <a:schemeClr val="lt1"/>
                          </a:solidFill>
                          <a:latin typeface="+mn-lt"/>
                          <a:ea typeface="+mn-ea"/>
                          <a:cs typeface="+mn-cs"/>
                        </a:rPr>
                        <a:t>khái</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niệm</a:t>
                      </a:r>
                      <a:r>
                        <a:rPr lang="en-US" sz="2400" b="1" kern="1200" dirty="0">
                          <a:solidFill>
                            <a:schemeClr val="lt1"/>
                          </a:solidFill>
                          <a:latin typeface="+mn-lt"/>
                          <a:ea typeface="+mn-ea"/>
                          <a:cs typeface="+mn-cs"/>
                        </a:rPr>
                        <a:t> "VUCA"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3200" b="1" dirty="0">
                          <a:solidFill>
                            <a:srgbClr val="FF0000"/>
                          </a:solidFill>
                        </a:rPr>
                        <a:t>V</a:t>
                      </a:r>
                      <a:r>
                        <a:rPr lang="en-US" sz="2400" dirty="0"/>
                        <a:t>OTALITY</a:t>
                      </a:r>
                    </a:p>
                  </a:txBody>
                  <a:tcPr>
                    <a:noFill/>
                  </a:tcPr>
                </a:tc>
                <a:tc>
                  <a:txBody>
                    <a:bodyPr/>
                    <a:lstStyle/>
                    <a:p>
                      <a:r>
                        <a:rPr lang="en-US" sz="2400" b="0" i="0" kern="1200" dirty="0" err="1">
                          <a:solidFill>
                            <a:srgbClr val="222222"/>
                          </a:solidFill>
                          <a:effectLst/>
                          <a:latin typeface="Noticia Text"/>
                          <a:ea typeface="+mn-ea"/>
                          <a:cs typeface="+mn-cs"/>
                        </a:rPr>
                        <a:t>Biến</a:t>
                      </a:r>
                      <a:r>
                        <a:rPr lang="en-US" sz="2400" b="0" i="0" kern="1200" dirty="0">
                          <a:solidFill>
                            <a:srgbClr val="222222"/>
                          </a:solidFill>
                          <a:effectLst/>
                          <a:latin typeface="Noticia Text"/>
                          <a:ea typeface="+mn-ea"/>
                          <a:cs typeface="+mn-cs"/>
                        </a:rPr>
                        <a:t> </a:t>
                      </a:r>
                      <a:r>
                        <a:rPr lang="en-US" sz="2400" b="0" i="0" kern="1200" dirty="0" err="1">
                          <a:solidFill>
                            <a:srgbClr val="222222"/>
                          </a:solidFill>
                          <a:effectLst/>
                          <a:latin typeface="Noticia Text"/>
                          <a:ea typeface="+mn-ea"/>
                          <a:cs typeface="+mn-cs"/>
                        </a:rPr>
                        <a:t>động</a:t>
                      </a:r>
                      <a:endParaRPr lang="en-US" sz="24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3200" b="1" dirty="0">
                          <a:solidFill>
                            <a:srgbClr val="FF0000"/>
                          </a:solidFill>
                        </a:rPr>
                        <a:t>U</a:t>
                      </a:r>
                      <a:r>
                        <a:rPr lang="en-US" sz="2400" dirty="0"/>
                        <a:t>NCERTAINTY</a:t>
                      </a:r>
                    </a:p>
                  </a:txBody>
                  <a:tcPr>
                    <a:noFill/>
                  </a:tcPr>
                </a:tc>
                <a:tc>
                  <a:txBody>
                    <a:bodyPr/>
                    <a:lstStyle/>
                    <a:p>
                      <a:r>
                        <a:rPr lang="en-US" sz="2400" b="0" i="0" dirty="0" err="1">
                          <a:solidFill>
                            <a:srgbClr val="222222"/>
                          </a:solidFill>
                          <a:effectLst/>
                          <a:latin typeface="Noticia Text"/>
                        </a:rPr>
                        <a:t>Không</a:t>
                      </a:r>
                      <a:r>
                        <a:rPr lang="en-US" sz="2400" b="0" i="0" dirty="0">
                          <a:solidFill>
                            <a:srgbClr val="222222"/>
                          </a:solidFill>
                          <a:effectLst/>
                          <a:latin typeface="Noticia Text"/>
                        </a:rPr>
                        <a:t> </a:t>
                      </a:r>
                      <a:r>
                        <a:rPr lang="en-US" sz="2400" b="0" i="0" dirty="0" err="1">
                          <a:solidFill>
                            <a:srgbClr val="222222"/>
                          </a:solidFill>
                          <a:effectLst/>
                          <a:latin typeface="Noticia Text"/>
                        </a:rPr>
                        <a:t>chắc</a:t>
                      </a:r>
                      <a:r>
                        <a:rPr lang="en-US" sz="2400" b="0" i="0" dirty="0">
                          <a:solidFill>
                            <a:srgbClr val="222222"/>
                          </a:solidFill>
                          <a:effectLst/>
                          <a:latin typeface="Noticia Text"/>
                        </a:rPr>
                        <a:t> </a:t>
                      </a:r>
                      <a:r>
                        <a:rPr lang="en-US" sz="2400" b="0" i="0" dirty="0" err="1">
                          <a:solidFill>
                            <a:srgbClr val="222222"/>
                          </a:solidFill>
                          <a:effectLst/>
                          <a:latin typeface="Noticia Text"/>
                        </a:rPr>
                        <a:t>chắn</a:t>
                      </a:r>
                      <a:endParaRPr lang="en-US" sz="2400" dirty="0"/>
                    </a:p>
                  </a:txBody>
                  <a:tcPr>
                    <a:noFill/>
                  </a:tcPr>
                </a:tc>
                <a:extLst>
                  <a:ext uri="{0D108BD9-81ED-4DB2-BD59-A6C34878D82A}">
                    <a16:rowId xmlns:a16="http://schemas.microsoft.com/office/drawing/2014/main" val="3885139004"/>
                  </a:ext>
                </a:extLst>
              </a:tr>
              <a:tr h="370840">
                <a:tc>
                  <a:txBody>
                    <a:bodyPr/>
                    <a:lstStyle/>
                    <a:p>
                      <a:r>
                        <a:rPr lang="en-US" sz="3200" b="1" dirty="0">
                          <a:solidFill>
                            <a:srgbClr val="FF0000"/>
                          </a:solidFill>
                        </a:rPr>
                        <a:t>C</a:t>
                      </a:r>
                      <a:r>
                        <a:rPr lang="en-US" sz="2400" dirty="0"/>
                        <a:t>OMPLEXITY</a:t>
                      </a:r>
                    </a:p>
                  </a:txBody>
                  <a:tcPr>
                    <a:noFill/>
                  </a:tcPr>
                </a:tc>
                <a:tc>
                  <a:txBody>
                    <a:bodyPr/>
                    <a:lstStyle/>
                    <a:p>
                      <a:r>
                        <a:rPr lang="en-US" sz="2400" b="0" i="0" dirty="0" err="1">
                          <a:solidFill>
                            <a:srgbClr val="222222"/>
                          </a:solidFill>
                          <a:effectLst/>
                          <a:latin typeface="Noticia Text"/>
                        </a:rPr>
                        <a:t>Phức</a:t>
                      </a:r>
                      <a:r>
                        <a:rPr lang="en-US" sz="2400" b="0" i="0" dirty="0">
                          <a:solidFill>
                            <a:srgbClr val="222222"/>
                          </a:solidFill>
                          <a:effectLst/>
                          <a:latin typeface="Noticia Text"/>
                        </a:rPr>
                        <a:t> </a:t>
                      </a:r>
                      <a:r>
                        <a:rPr lang="en-US" sz="2400" b="0" i="0" dirty="0" err="1">
                          <a:solidFill>
                            <a:srgbClr val="222222"/>
                          </a:solidFill>
                          <a:effectLst/>
                          <a:latin typeface="Noticia Text"/>
                        </a:rPr>
                        <a:t>tạp</a:t>
                      </a:r>
                      <a:endParaRPr lang="en-US" sz="2400" dirty="0"/>
                    </a:p>
                  </a:txBody>
                  <a:tcPr>
                    <a:noFill/>
                  </a:tcPr>
                </a:tc>
                <a:extLst>
                  <a:ext uri="{0D108BD9-81ED-4DB2-BD59-A6C34878D82A}">
                    <a16:rowId xmlns:a16="http://schemas.microsoft.com/office/drawing/2014/main" val="785982774"/>
                  </a:ext>
                </a:extLst>
              </a:tr>
              <a:tr h="370840">
                <a:tc>
                  <a:txBody>
                    <a:bodyPr/>
                    <a:lstStyle/>
                    <a:p>
                      <a:r>
                        <a:rPr lang="en-US" sz="3200" b="1" dirty="0">
                          <a:solidFill>
                            <a:srgbClr val="FF0000"/>
                          </a:solidFill>
                        </a:rPr>
                        <a:t>A</a:t>
                      </a:r>
                      <a:r>
                        <a:rPr lang="en-US" sz="2400" dirty="0"/>
                        <a:t>MBIGUITY</a:t>
                      </a:r>
                    </a:p>
                  </a:txBody>
                  <a:tcPr>
                    <a:noFill/>
                  </a:tcPr>
                </a:tc>
                <a:tc>
                  <a:txBody>
                    <a:bodyPr/>
                    <a:lstStyle/>
                    <a:p>
                      <a:r>
                        <a:rPr lang="vi-VN" sz="2400" b="0" i="0" dirty="0">
                          <a:solidFill>
                            <a:srgbClr val="222222"/>
                          </a:solidFill>
                          <a:effectLst/>
                          <a:latin typeface="Noticia Text"/>
                        </a:rPr>
                        <a:t>Mơ hồ</a:t>
                      </a:r>
                      <a:endParaRPr lang="en-US" sz="2400" dirty="0"/>
                    </a:p>
                  </a:txBody>
                  <a:tcPr>
                    <a:noFill/>
                  </a:tcPr>
                </a:tc>
                <a:extLst>
                  <a:ext uri="{0D108BD9-81ED-4DB2-BD59-A6C34878D82A}">
                    <a16:rowId xmlns:a16="http://schemas.microsoft.com/office/drawing/2014/main" val="143912754"/>
                  </a:ext>
                </a:extLst>
              </a:tr>
            </a:tbl>
          </a:graphicData>
        </a:graphic>
      </p:graphicFrame>
      <p:sp>
        <p:nvSpPr>
          <p:cNvPr id="3" name="TextBox 2">
            <a:extLst>
              <a:ext uri="{FF2B5EF4-FFF2-40B4-BE49-F238E27FC236}">
                <a16:creationId xmlns:a16="http://schemas.microsoft.com/office/drawing/2014/main" id="{5D9285C1-AA91-7282-15D6-AF6B76E2AB71}"/>
              </a:ext>
            </a:extLst>
          </p:cNvPr>
          <p:cNvSpPr txBox="1"/>
          <p:nvPr/>
        </p:nvSpPr>
        <p:spPr>
          <a:xfrm>
            <a:off x="5963181" y="1264449"/>
            <a:ext cx="5792453" cy="4154984"/>
          </a:xfrm>
          <a:prstGeom prst="rect">
            <a:avLst/>
          </a:prstGeom>
          <a:noFill/>
        </p:spPr>
        <p:txBody>
          <a:bodyPr wrap="square">
            <a:spAutoFit/>
          </a:bodyPr>
          <a:lstStyle/>
          <a:p>
            <a:r>
              <a:rPr lang="vi-VN" sz="2200" dirty="0"/>
              <a:t>Đây là bối cảnh nền tảng sẽ làm thay đổi mạnh mẽ mối quan hệ giữa doanh nghiệp và người lao động. Các chủ doanh sẽ sa thải nhanh chóng và lạnh lùng hơn bao giờ hết để đối phó với những biến động chóng vánh của thực tế. Người lao động sẽ phải sẵn sàng với khả năng bất ngờ mất việc. Thứ duy nhất có thể chủ động là luôn cố gắng làm tốt công việc hiện tại, cập nhật kiến thức, trang bị thêm các kỹ năng mới, phát triển bản thân để sẵn sàng cho bất kỳ tình huống nào</a:t>
            </a:r>
            <a:endParaRPr lang="en-US" sz="2200" dirty="0"/>
          </a:p>
        </p:txBody>
      </p:sp>
    </p:spTree>
    <p:extLst>
      <p:ext uri="{BB962C8B-B14F-4D97-AF65-F5344CB8AC3E}">
        <p14:creationId xmlns:p14="http://schemas.microsoft.com/office/powerpoint/2010/main" val="48616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Triển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Vọng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511741" y="1367820"/>
            <a:ext cx="3630388" cy="2308324"/>
          </a:xfrm>
          <a:prstGeom prst="rect">
            <a:avLst/>
          </a:prstGeom>
          <a:noFill/>
        </p:spPr>
        <p:txBody>
          <a:bodyPr wrap="square" rtlCol="0">
            <a:spAutoFit/>
          </a:bodyPr>
          <a:lstStyle/>
          <a:p>
            <a:r>
              <a:rPr lang="en-US" sz="2400" dirty="0" err="1"/>
              <a:t>Hiểu</a:t>
            </a:r>
            <a:r>
              <a:rPr lang="en-US" sz="2400" dirty="0"/>
              <a:t> </a:t>
            </a:r>
            <a:r>
              <a:rPr lang="en-US" sz="2400" dirty="0" err="1"/>
              <a:t>được</a:t>
            </a:r>
            <a:r>
              <a:rPr lang="en-US" sz="2400" dirty="0"/>
              <a:t> </a:t>
            </a:r>
            <a:r>
              <a:rPr lang="en-US" sz="2400" dirty="0" err="1"/>
              <a:t>các</a:t>
            </a:r>
            <a:r>
              <a:rPr lang="en-US" sz="2400" dirty="0"/>
              <a:t> </a:t>
            </a:r>
            <a:r>
              <a:rPr lang="en-US" sz="2400" dirty="0" err="1"/>
              <a:t>nhóm</a:t>
            </a:r>
            <a:r>
              <a:rPr lang="en-US" sz="2400" dirty="0"/>
              <a:t> </a:t>
            </a:r>
            <a:r>
              <a:rPr lang="en-US" sz="2400" dirty="0" err="1"/>
              <a:t>khác</a:t>
            </a:r>
            <a:r>
              <a:rPr lang="en-US" sz="2400" dirty="0"/>
              <a:t> </a:t>
            </a:r>
            <a:r>
              <a:rPr lang="en-US" sz="2400" dirty="0" err="1"/>
              <a:t>nhau</a:t>
            </a:r>
            <a:r>
              <a:rPr lang="en-US" sz="2400" dirty="0"/>
              <a:t> </a:t>
            </a:r>
            <a:r>
              <a:rPr lang="en-US" sz="2400" dirty="0" err="1"/>
              <a:t>của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đa</a:t>
            </a:r>
            <a:r>
              <a:rPr lang="en-US" sz="2400" dirty="0"/>
              <a:t> </a:t>
            </a:r>
            <a:r>
              <a:rPr lang="en-US" sz="2400" dirty="0" err="1"/>
              <a:t>chiều</a:t>
            </a:r>
            <a:r>
              <a:rPr lang="en-US" sz="2400" dirty="0"/>
              <a:t> và </a:t>
            </a:r>
            <a:r>
              <a:rPr lang="en-US" sz="2400" dirty="0" err="1"/>
              <a:t>tính</a:t>
            </a:r>
            <a:r>
              <a:rPr lang="en-US" sz="2400" dirty="0"/>
              <a:t> </a:t>
            </a:r>
            <a:r>
              <a:rPr lang="en-US" sz="2400" dirty="0" err="1"/>
              <a:t>luôn</a:t>
            </a:r>
            <a:r>
              <a:rPr lang="en-US" sz="2400" dirty="0"/>
              <a:t> </a:t>
            </a:r>
            <a:r>
              <a:rPr lang="en-US" sz="2400" dirty="0" err="1"/>
              <a:t>biến</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liệu</a:t>
            </a:r>
            <a:r>
              <a:rPr lang="en-US" sz="2400" dirty="0"/>
              <a:t> </a:t>
            </a:r>
            <a:r>
              <a:rPr lang="en-US" sz="2400" dirty="0" err="1"/>
              <a:t>sẽ</a:t>
            </a:r>
            <a:r>
              <a:rPr lang="en-US" sz="2400" dirty="0"/>
              <a:t> </a:t>
            </a:r>
            <a:r>
              <a:rPr lang="en-US" sz="2400" dirty="0" err="1"/>
              <a:t>giúp</a:t>
            </a:r>
            <a:r>
              <a:rPr lang="en-US" sz="2400" dirty="0"/>
              <a:t> </a:t>
            </a:r>
            <a:r>
              <a:rPr lang="en-US" sz="2400" dirty="0" err="1"/>
              <a:t>phân</a:t>
            </a:r>
            <a:r>
              <a:rPr lang="en-US" sz="2400" dirty="0"/>
              <a:t> </a:t>
            </a:r>
            <a:r>
              <a:rPr lang="en-US" sz="2400" dirty="0" err="1"/>
              <a:t>nhánh</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áp</a:t>
            </a:r>
            <a:r>
              <a:rPr lang="en-US" sz="2400" dirty="0"/>
              <a:t> </a:t>
            </a:r>
            <a:r>
              <a:rPr lang="en-US" sz="2400" dirty="0" err="1"/>
              <a:t>dụng</a:t>
            </a:r>
            <a:r>
              <a:rPr lang="en-US" sz="2400" dirty="0"/>
              <a:t>.</a:t>
            </a:r>
          </a:p>
        </p:txBody>
      </p:sp>
      <p:grpSp>
        <p:nvGrpSpPr>
          <p:cNvPr id="19" name="Group 18">
            <a:extLst>
              <a:ext uri="{FF2B5EF4-FFF2-40B4-BE49-F238E27FC236}">
                <a16:creationId xmlns:a16="http://schemas.microsoft.com/office/drawing/2014/main" id="{A4DC7B5F-8321-3DDA-3B48-4FE520994646}"/>
              </a:ext>
            </a:extLst>
          </p:cNvPr>
          <p:cNvGrpSpPr/>
          <p:nvPr/>
        </p:nvGrpSpPr>
        <p:grpSpPr>
          <a:xfrm>
            <a:off x="5945569" y="1141924"/>
            <a:ext cx="5164532" cy="5254064"/>
            <a:chOff x="5731393" y="961302"/>
            <a:chExt cx="5164532" cy="5254064"/>
          </a:xfrm>
        </p:grpSpPr>
        <p:sp>
          <p:nvSpPr>
            <p:cNvPr id="15" name="Arrow: Left-Right 14">
              <a:extLst>
                <a:ext uri="{FF2B5EF4-FFF2-40B4-BE49-F238E27FC236}">
                  <a16:creationId xmlns:a16="http://schemas.microsoft.com/office/drawing/2014/main" id="{026DF063-8DA2-8D7F-7D95-1F437EAEFAF3}"/>
                </a:ext>
              </a:extLst>
            </p:cNvPr>
            <p:cNvSpPr/>
            <p:nvPr/>
          </p:nvSpPr>
          <p:spPr>
            <a:xfrm rot="1473961">
              <a:off x="7110855" y="3382863"/>
              <a:ext cx="2452477" cy="456919"/>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19752020">
              <a:off x="7146533" y="3400862"/>
              <a:ext cx="2492997" cy="45691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7148035" y="3398150"/>
              <a:ext cx="2402509" cy="460431"/>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630733" y="961302"/>
              <a:ext cx="1412719" cy="13622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điện</a:t>
              </a:r>
              <a:r>
                <a:rPr lang="en-US" sz="1600" dirty="0">
                  <a:solidFill>
                    <a:schemeClr val="tx1"/>
                  </a:solidFill>
                </a:rPr>
                <a:t> </a:t>
              </a:r>
            </a:p>
          </p:txBody>
        </p:sp>
        <p:sp>
          <p:nvSpPr>
            <p:cNvPr id="6" name="Oval 5">
              <a:extLst>
                <a:ext uri="{FF2B5EF4-FFF2-40B4-BE49-F238E27FC236}">
                  <a16:creationId xmlns:a16="http://schemas.microsoft.com/office/drawing/2014/main" id="{0CDD207B-7867-6536-DF10-D7514FA73C7D}"/>
                </a:ext>
              </a:extLst>
            </p:cNvPr>
            <p:cNvSpPr/>
            <p:nvPr/>
          </p:nvSpPr>
          <p:spPr>
            <a:xfrm>
              <a:off x="5731393" y="2164228"/>
              <a:ext cx="1412719" cy="13622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Quản lý </a:t>
              </a:r>
              <a:r>
                <a:rPr lang="en-US" sz="1600" dirty="0" err="1">
                  <a:solidFill>
                    <a:schemeClr val="tx1"/>
                  </a:solidFill>
                </a:rPr>
                <a:t>lưu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nhu</a:t>
              </a:r>
              <a:r>
                <a:rPr lang="en-US" sz="1600" dirty="0">
                  <a:solidFill>
                    <a:schemeClr val="tx1"/>
                  </a:solidFill>
                </a:rPr>
                <a:t> </a:t>
              </a:r>
              <a:r>
                <a:rPr lang="en-US" sz="1600" dirty="0" err="1">
                  <a:solidFill>
                    <a:schemeClr val="tx1"/>
                  </a:solidFill>
                </a:rPr>
                <a:t>cầu</a:t>
              </a:r>
              <a:endParaRPr lang="en-US" sz="16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9483207" y="1840839"/>
              <a:ext cx="1412718" cy="136228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thụ</a:t>
              </a:r>
              <a:r>
                <a:rPr lang="en-US" sz="1600" dirty="0">
                  <a:solidFill>
                    <a:schemeClr val="tx1"/>
                  </a:solidFill>
                </a:rPr>
                <a:t> </a:t>
              </a:r>
              <a:r>
                <a:rPr lang="en-US" sz="1600" dirty="0" err="1">
                  <a:solidFill>
                    <a:schemeClr val="tx1"/>
                  </a:solidFill>
                </a:rPr>
                <a:t>điện</a:t>
              </a:r>
              <a:endParaRPr lang="en-US" sz="16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5863172" y="3973470"/>
              <a:ext cx="1412719" cy="13464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Các</a:t>
              </a:r>
              <a:r>
                <a:rPr lang="en-US" sz="1600" dirty="0">
                  <a:solidFill>
                    <a:schemeClr val="tx1"/>
                  </a:solidFill>
                </a:rPr>
                <a:t> </a:t>
              </a:r>
              <a:r>
                <a:rPr lang="en-US" sz="1600" dirty="0" err="1">
                  <a:solidFill>
                    <a:schemeClr val="tx1"/>
                  </a:solidFill>
                </a:rPr>
                <a:t>yếu</a:t>
              </a:r>
              <a:r>
                <a:rPr lang="en-US" sz="1600" dirty="0">
                  <a:solidFill>
                    <a:schemeClr val="tx1"/>
                  </a:solidFill>
                </a:rPr>
                <a:t> </a:t>
              </a:r>
              <a:r>
                <a:rPr lang="en-US" sz="1600" dirty="0" err="1">
                  <a:solidFill>
                    <a:schemeClr val="tx1"/>
                  </a:solidFill>
                </a:rPr>
                <a:t>tố</a:t>
              </a:r>
              <a:r>
                <a:rPr lang="en-US" sz="1600" dirty="0">
                  <a:solidFill>
                    <a:schemeClr val="tx1"/>
                  </a:solidFill>
                </a:rPr>
                <a:t> </a:t>
              </a:r>
              <a:r>
                <a:rPr lang="en-US" sz="1600" dirty="0" err="1">
                  <a:solidFill>
                    <a:schemeClr val="tx1"/>
                  </a:solidFill>
                </a:rPr>
                <a:t>xã</a:t>
              </a:r>
              <a:r>
                <a:rPr lang="en-US" sz="1600" dirty="0">
                  <a:solidFill>
                    <a:schemeClr val="tx1"/>
                  </a:solidFill>
                </a:rPr>
                <a:t> </a:t>
              </a:r>
              <a:r>
                <a:rPr lang="en-US" sz="1600" dirty="0" err="1">
                  <a:solidFill>
                    <a:schemeClr val="tx1"/>
                  </a:solidFill>
                </a:rPr>
                <a:t>hội</a:t>
              </a:r>
              <a:r>
                <a:rPr lang="en-US" sz="1600" dirty="0">
                  <a:solidFill>
                    <a:schemeClr val="tx1"/>
                  </a:solidFill>
                </a:rPr>
                <a:t> và </a:t>
              </a:r>
              <a:r>
                <a:rPr lang="en-US" sz="1600" dirty="0" err="1">
                  <a:solidFill>
                    <a:schemeClr val="tx1"/>
                  </a:solidFill>
                </a:rPr>
                <a:t>hạn</a:t>
              </a:r>
              <a:r>
                <a:rPr lang="en-US" sz="1600" dirty="0">
                  <a:solidFill>
                    <a:schemeClr val="tx1"/>
                  </a:solidFill>
                </a:rPr>
                <a:t> </a:t>
              </a:r>
              <a:r>
                <a:rPr lang="en-US" sz="1600" dirty="0" err="1">
                  <a:solidFill>
                    <a:schemeClr val="tx1"/>
                  </a:solidFill>
                </a:rPr>
                <a:t>chế</a:t>
              </a:r>
              <a:r>
                <a:rPr lang="en-US" sz="1600" dirty="0">
                  <a:solidFill>
                    <a:schemeClr val="tx1"/>
                  </a:solidFill>
                </a:rPr>
                <a:t> </a:t>
              </a:r>
              <a:r>
                <a:rPr lang="en-US" sz="1600" dirty="0" err="1">
                  <a:solidFill>
                    <a:schemeClr val="tx1"/>
                  </a:solidFill>
                </a:rPr>
                <a:t>kinh</a:t>
              </a:r>
              <a:r>
                <a:rPr lang="en-US" sz="1600" dirty="0">
                  <a:solidFill>
                    <a:schemeClr val="tx1"/>
                  </a:solidFill>
                </a:rPr>
                <a:t> </a:t>
              </a:r>
              <a:r>
                <a:rPr lang="en-US" sz="1600" dirty="0" err="1">
                  <a:solidFill>
                    <a:schemeClr val="tx1"/>
                  </a:solidFill>
                </a:rPr>
                <a:t>tế</a:t>
              </a:r>
              <a:endParaRPr lang="en-US" sz="16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8433" y="3836671"/>
              <a:ext cx="1412719" cy="138049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Tối</a:t>
              </a:r>
              <a:r>
                <a:rPr lang="en-US" sz="1600" dirty="0">
                  <a:solidFill>
                    <a:schemeClr val="tx1"/>
                  </a:solidFill>
                </a:rPr>
                <a:t> </a:t>
              </a:r>
              <a:r>
                <a:rPr lang="en-US" sz="1600" dirty="0" err="1">
                  <a:solidFill>
                    <a:schemeClr val="tx1"/>
                  </a:solidFill>
                </a:rPr>
                <a:t>ưu</a:t>
              </a:r>
              <a:r>
                <a:rPr lang="en-US" sz="1600" dirty="0">
                  <a:solidFill>
                    <a:schemeClr val="tx1"/>
                  </a:solidFill>
                </a:rPr>
                <a:t> </a:t>
              </a: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mạng</a:t>
              </a:r>
              <a:r>
                <a:rPr lang="en-US" sz="1600" dirty="0">
                  <a:solidFill>
                    <a:schemeClr val="tx1"/>
                  </a:solidFill>
                </a:rPr>
                <a:t> </a:t>
              </a:r>
              <a:r>
                <a:rPr lang="en-US" sz="1600" dirty="0" err="1">
                  <a:solidFill>
                    <a:schemeClr val="tx1"/>
                  </a:solidFill>
                </a:rPr>
                <a:t>lưới</a:t>
              </a:r>
              <a:endParaRPr lang="en-US" sz="1600" dirty="0">
                <a:solidFill>
                  <a:schemeClr val="tx1"/>
                </a:solidFill>
              </a:endParaRPr>
            </a:p>
          </p:txBody>
        </p:sp>
        <p:sp>
          <p:nvSpPr>
            <p:cNvPr id="28" name="Oval 27">
              <a:extLst>
                <a:ext uri="{FF2B5EF4-FFF2-40B4-BE49-F238E27FC236}">
                  <a16:creationId xmlns:a16="http://schemas.microsoft.com/office/drawing/2014/main" id="{01F06C3E-A634-9835-CEC2-2EF73AAAE2C5}"/>
                </a:ext>
              </a:extLst>
            </p:cNvPr>
            <p:cNvSpPr/>
            <p:nvPr/>
          </p:nvSpPr>
          <p:spPr>
            <a:xfrm>
              <a:off x="7641268" y="4918207"/>
              <a:ext cx="1412719" cy="129715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lượng</a:t>
              </a:r>
              <a:r>
                <a:rPr lang="en-US" sz="1600" dirty="0">
                  <a:solidFill>
                    <a:schemeClr val="tx1"/>
                  </a:solidFill>
                </a:rPr>
                <a:t> và </a:t>
              </a:r>
              <a:r>
                <a:rPr lang="en-US" sz="1600" dirty="0" err="1">
                  <a:solidFill>
                    <a:schemeClr val="tx1"/>
                  </a:solidFill>
                </a:rPr>
                <a:t>tải</a:t>
              </a:r>
              <a:r>
                <a:rPr lang="en-US" sz="1600" dirty="0">
                  <a:solidFill>
                    <a:schemeClr val="tx1"/>
                  </a:solidFill>
                </a:rPr>
                <a:t> </a:t>
              </a:r>
              <a:r>
                <a:rPr lang="en-US" sz="1600" dirty="0" err="1">
                  <a:solidFill>
                    <a:schemeClr val="tx1"/>
                  </a:solidFill>
                </a:rPr>
                <a:t>trọng</a:t>
              </a:r>
              <a:endParaRPr lang="en-US" sz="1600" dirty="0">
                <a:solidFill>
                  <a:schemeClr val="tx1"/>
                </a:solidFill>
              </a:endParaRPr>
            </a:p>
          </p:txBody>
        </p:sp>
        <p:sp>
          <p:nvSpPr>
            <p:cNvPr id="5" name="Oval 4">
              <a:extLst>
                <a:ext uri="{FF2B5EF4-FFF2-40B4-BE49-F238E27FC236}">
                  <a16:creationId xmlns:a16="http://schemas.microsoft.com/office/drawing/2014/main" id="{5A15283D-08D9-AB60-66F0-5C3E945DBF8B}"/>
                </a:ext>
              </a:extLst>
            </p:cNvPr>
            <p:cNvSpPr/>
            <p:nvPr/>
          </p:nvSpPr>
          <p:spPr>
            <a:xfrm>
              <a:off x="8203713" y="3498519"/>
              <a:ext cx="291147" cy="2843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501896" y="2794828"/>
              <a:ext cx="1713426" cy="162265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Ứng</a:t>
              </a:r>
              <a:r>
                <a:rPr lang="en-US" sz="2000" dirty="0"/>
                <a:t> </a:t>
              </a:r>
              <a:r>
                <a:rPr lang="en-US" sz="2000" dirty="0" err="1"/>
                <a:t>Dụng</a:t>
              </a:r>
              <a:r>
                <a:rPr lang="en-US" sz="2000" dirty="0"/>
                <a:t> </a:t>
              </a:r>
              <a:r>
                <a:rPr lang="en-US" sz="2000" dirty="0" err="1"/>
                <a:t>Triển</a:t>
              </a:r>
              <a:r>
                <a:rPr lang="en-US" sz="2000" dirty="0"/>
                <a:t> </a:t>
              </a:r>
              <a:r>
                <a:rPr lang="en-US" sz="2000" dirty="0" err="1"/>
                <a:t>Vọng</a:t>
              </a:r>
              <a:endParaRPr lang="en-US" sz="2000" dirty="0"/>
            </a:p>
          </p:txBody>
        </p:sp>
      </p:grpSp>
    </p:spTree>
    <p:extLst>
      <p:ext uri="{BB962C8B-B14F-4D97-AF65-F5344CB8AC3E}">
        <p14:creationId xmlns:p14="http://schemas.microsoft.com/office/powerpoint/2010/main" val="4118279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Quy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Biểu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3" name="Rectangle: Rounded Corners 2">
            <a:extLst>
              <a:ext uri="{FF2B5EF4-FFF2-40B4-BE49-F238E27FC236}">
                <a16:creationId xmlns:a16="http://schemas.microsoft.com/office/drawing/2014/main" id="{5E98A04E-6C15-9753-0AFB-E474B21CA610}"/>
              </a:ext>
            </a:extLst>
          </p:cNvPr>
          <p:cNvSpPr/>
          <p:nvPr/>
        </p:nvSpPr>
        <p:spPr>
          <a:xfrm>
            <a:off x="5226755" y="1275645"/>
            <a:ext cx="1738489" cy="812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endParaRPr lang="en-US" dirty="0">
              <a:solidFill>
                <a:schemeClr val="tx1"/>
              </a:solidFill>
            </a:endParaRPr>
          </a:p>
        </p:txBody>
      </p:sp>
      <p:sp>
        <p:nvSpPr>
          <p:cNvPr id="11" name="Rectangle: Rounded Corners 10">
            <a:extLst>
              <a:ext uri="{FF2B5EF4-FFF2-40B4-BE49-F238E27FC236}">
                <a16:creationId xmlns:a16="http://schemas.microsoft.com/office/drawing/2014/main" id="{FA922E90-6241-2114-2A73-A950369C4270}"/>
              </a:ext>
            </a:extLst>
          </p:cNvPr>
          <p:cNvSpPr/>
          <p:nvPr/>
        </p:nvSpPr>
        <p:spPr>
          <a:xfrm>
            <a:off x="5226754" y="2484386"/>
            <a:ext cx="1738489" cy="8128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err="1">
                <a:solidFill>
                  <a:schemeClr val="tx1"/>
                </a:solidFill>
              </a:rPr>
              <a:t>Mạng</a:t>
            </a:r>
            <a:r>
              <a:rPr lang="en-US" dirty="0">
                <a:solidFill>
                  <a:schemeClr val="tx1"/>
                </a:solidFill>
              </a:rPr>
              <a:t> </a:t>
            </a:r>
            <a:r>
              <a:rPr lang="en-US" dirty="0" err="1">
                <a:solidFill>
                  <a:schemeClr val="tx1"/>
                </a:solidFill>
              </a:rPr>
              <a:t>Lưới</a:t>
            </a:r>
            <a:endParaRPr lang="en-US" dirty="0">
              <a:solidFill>
                <a:schemeClr val="tx1"/>
              </a:solidFill>
            </a:endParaRPr>
          </a:p>
        </p:txBody>
      </p:sp>
      <p:sp>
        <p:nvSpPr>
          <p:cNvPr id="16" name="Arrow: Down 15">
            <a:extLst>
              <a:ext uri="{FF2B5EF4-FFF2-40B4-BE49-F238E27FC236}">
                <a16:creationId xmlns:a16="http://schemas.microsoft.com/office/drawing/2014/main" id="{44FE603C-7C6B-96F5-9B6A-EC33EEF67F34}"/>
              </a:ext>
            </a:extLst>
          </p:cNvPr>
          <p:cNvSpPr/>
          <p:nvPr/>
        </p:nvSpPr>
        <p:spPr>
          <a:xfrm>
            <a:off x="5994399" y="2088444"/>
            <a:ext cx="225778" cy="39594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90BDDE62-E0FD-322F-7D93-1BC1454278C2}"/>
              </a:ext>
            </a:extLst>
          </p:cNvPr>
          <p:cNvSpPr/>
          <p:nvPr/>
        </p:nvSpPr>
        <p:spPr>
          <a:xfrm>
            <a:off x="7732888" y="2484386"/>
            <a:ext cx="1738489" cy="81280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a:solidFill>
                  <a:schemeClr val="tx1"/>
                </a:solidFill>
              </a:rPr>
              <a:t>Kho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20" name="Arrow: Right 19">
            <a:extLst>
              <a:ext uri="{FF2B5EF4-FFF2-40B4-BE49-F238E27FC236}">
                <a16:creationId xmlns:a16="http://schemas.microsoft.com/office/drawing/2014/main" id="{21918B1C-E426-4343-A7D8-1457B2162111}"/>
              </a:ext>
            </a:extLst>
          </p:cNvPr>
          <p:cNvSpPr/>
          <p:nvPr/>
        </p:nvSpPr>
        <p:spPr>
          <a:xfrm>
            <a:off x="6965243" y="2743200"/>
            <a:ext cx="767645" cy="23706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8E7299FE-60E9-57D1-08A7-7E73DBDB4412}"/>
              </a:ext>
            </a:extLst>
          </p:cNvPr>
          <p:cNvSpPr/>
          <p:nvPr/>
        </p:nvSpPr>
        <p:spPr>
          <a:xfrm>
            <a:off x="9951155" y="3297187"/>
            <a:ext cx="1738489" cy="79586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Tiền</a:t>
            </a:r>
            <a:r>
              <a:rPr lang="en-US" dirty="0">
                <a:solidFill>
                  <a:schemeClr val="tx1"/>
                </a:solidFill>
              </a:rPr>
              <a:t> </a:t>
            </a:r>
            <a:r>
              <a:rPr lang="en-US" dirty="0" err="1">
                <a:solidFill>
                  <a:schemeClr val="tx1"/>
                </a:solidFill>
              </a:rPr>
              <a:t>Xử</a:t>
            </a:r>
            <a:r>
              <a:rPr lang="en-US" dirty="0">
                <a:solidFill>
                  <a:schemeClr val="tx1"/>
                </a:solidFill>
              </a:rPr>
              <a:t> Lý</a:t>
            </a:r>
          </a:p>
        </p:txBody>
      </p:sp>
      <p:sp>
        <p:nvSpPr>
          <p:cNvPr id="22" name="Arrow: Bent-Up 21">
            <a:extLst>
              <a:ext uri="{FF2B5EF4-FFF2-40B4-BE49-F238E27FC236}">
                <a16:creationId xmlns:a16="http://schemas.microsoft.com/office/drawing/2014/main" id="{27FEFE2E-64DB-428E-0FCB-152346893A82}"/>
              </a:ext>
            </a:extLst>
          </p:cNvPr>
          <p:cNvSpPr/>
          <p:nvPr/>
        </p:nvSpPr>
        <p:spPr>
          <a:xfrm flipV="1">
            <a:off x="9471377" y="2794830"/>
            <a:ext cx="1433689" cy="485422"/>
          </a:xfrm>
          <a:prstGeom prst="ben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686A9746-D34D-4BB5-45BF-9C0C67AEF356}"/>
              </a:ext>
            </a:extLst>
          </p:cNvPr>
          <p:cNvSpPr/>
          <p:nvPr/>
        </p:nvSpPr>
        <p:spPr>
          <a:xfrm>
            <a:off x="7771712" y="3971367"/>
            <a:ext cx="1738489" cy="862770"/>
          </a:xfrm>
          <a:prstGeom prst="roundRect">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Xử</a:t>
            </a:r>
            <a:r>
              <a:rPr lang="en-US" dirty="0">
                <a:solidFill>
                  <a:schemeClr val="tx1"/>
                </a:solidFill>
              </a:rPr>
              <a:t> Lý</a:t>
            </a:r>
          </a:p>
        </p:txBody>
      </p:sp>
      <p:sp>
        <p:nvSpPr>
          <p:cNvPr id="24" name="Arrow: Bent-Up 23">
            <a:extLst>
              <a:ext uri="{FF2B5EF4-FFF2-40B4-BE49-F238E27FC236}">
                <a16:creationId xmlns:a16="http://schemas.microsoft.com/office/drawing/2014/main" id="{006FFE96-958F-D47B-806B-DCF4F4AA538C}"/>
              </a:ext>
            </a:extLst>
          </p:cNvPr>
          <p:cNvSpPr/>
          <p:nvPr/>
        </p:nvSpPr>
        <p:spPr>
          <a:xfrm rot="5400000" flipV="1">
            <a:off x="9975724" y="3627531"/>
            <a:ext cx="424995" cy="1356040"/>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BEE82F35-6CF5-7B80-4F72-57960957666E}"/>
              </a:ext>
            </a:extLst>
          </p:cNvPr>
          <p:cNvSpPr/>
          <p:nvPr/>
        </p:nvSpPr>
        <p:spPr>
          <a:xfrm>
            <a:off x="5238043" y="3963232"/>
            <a:ext cx="1738489" cy="86277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Phân</a:t>
            </a:r>
            <a:r>
              <a:rPr lang="en-US" dirty="0"/>
              <a:t> </a:t>
            </a:r>
            <a:r>
              <a:rPr lang="en-US" dirty="0" err="1"/>
              <a:t>Loại</a:t>
            </a:r>
            <a:r>
              <a:rPr lang="en-US" dirty="0"/>
              <a:t>/</a:t>
            </a:r>
            <a:r>
              <a:rPr lang="en-US" dirty="0" err="1"/>
              <a:t>Tiên</a:t>
            </a:r>
            <a:r>
              <a:rPr lang="en-US" dirty="0"/>
              <a:t> </a:t>
            </a:r>
            <a:r>
              <a:rPr lang="en-US" dirty="0" err="1"/>
              <a:t>Lượng</a:t>
            </a:r>
            <a:r>
              <a:rPr lang="en-US" dirty="0"/>
              <a:t> </a:t>
            </a:r>
            <a:br>
              <a:rPr lang="en-US" dirty="0"/>
            </a:br>
            <a:r>
              <a:rPr lang="en-US" dirty="0"/>
              <a:t>(</a:t>
            </a:r>
            <a:r>
              <a:rPr lang="en-US" dirty="0" err="1"/>
              <a:t>Học</a:t>
            </a:r>
            <a:r>
              <a:rPr lang="en-US" dirty="0"/>
              <a:t> </a:t>
            </a:r>
            <a:r>
              <a:rPr lang="en-US" dirty="0" err="1"/>
              <a:t>Máy</a:t>
            </a:r>
            <a:r>
              <a:rPr lang="en-US" dirty="0"/>
              <a:t>)</a:t>
            </a:r>
          </a:p>
        </p:txBody>
      </p:sp>
      <p:sp>
        <p:nvSpPr>
          <p:cNvPr id="29" name="Arrow: Right 28">
            <a:extLst>
              <a:ext uri="{FF2B5EF4-FFF2-40B4-BE49-F238E27FC236}">
                <a16:creationId xmlns:a16="http://schemas.microsoft.com/office/drawing/2014/main" id="{D31D3E40-04D0-A769-2615-BE6F2FF5315C}"/>
              </a:ext>
            </a:extLst>
          </p:cNvPr>
          <p:cNvSpPr/>
          <p:nvPr/>
        </p:nvSpPr>
        <p:spPr>
          <a:xfrm rot="10800000">
            <a:off x="6987477" y="4280980"/>
            <a:ext cx="767645" cy="237066"/>
          </a:xfrm>
          <a:prstGeom prst="rightArrow">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FE4DDF66-B2DF-E847-364E-DE0319131585}"/>
              </a:ext>
            </a:extLst>
          </p:cNvPr>
          <p:cNvSpPr/>
          <p:nvPr/>
        </p:nvSpPr>
        <p:spPr>
          <a:xfrm>
            <a:off x="7755122" y="5481754"/>
            <a:ext cx="1738489" cy="86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Quá</a:t>
            </a:r>
            <a:r>
              <a:rPr lang="en-US" dirty="0"/>
              <a:t> </a:t>
            </a:r>
            <a:r>
              <a:rPr lang="en-US" dirty="0" err="1"/>
              <a:t>Trình</a:t>
            </a:r>
            <a:r>
              <a:rPr lang="en-US" dirty="0"/>
              <a:t> </a:t>
            </a:r>
            <a:r>
              <a:rPr lang="en-US" dirty="0" err="1"/>
              <a:t>ra</a:t>
            </a:r>
            <a:r>
              <a:rPr lang="en-US" dirty="0"/>
              <a:t> </a:t>
            </a:r>
            <a:r>
              <a:rPr lang="en-US" dirty="0" err="1"/>
              <a:t>Quyết</a:t>
            </a:r>
            <a:r>
              <a:rPr lang="en-US" dirty="0"/>
              <a:t> Định</a:t>
            </a:r>
          </a:p>
        </p:txBody>
      </p:sp>
      <p:sp>
        <p:nvSpPr>
          <p:cNvPr id="31" name="Rectangle: Rounded Corners 30">
            <a:extLst>
              <a:ext uri="{FF2B5EF4-FFF2-40B4-BE49-F238E27FC236}">
                <a16:creationId xmlns:a16="http://schemas.microsoft.com/office/drawing/2014/main" id="{52A81A1D-379D-3E9F-36B6-894D3C5DF137}"/>
              </a:ext>
            </a:extLst>
          </p:cNvPr>
          <p:cNvSpPr/>
          <p:nvPr/>
        </p:nvSpPr>
        <p:spPr>
          <a:xfrm>
            <a:off x="9951154" y="5481754"/>
            <a:ext cx="1738489" cy="8627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Lập</a:t>
            </a:r>
            <a:r>
              <a:rPr lang="en-US" dirty="0"/>
              <a:t> </a:t>
            </a:r>
            <a:r>
              <a:rPr lang="en-US" dirty="0" err="1"/>
              <a:t>Kế</a:t>
            </a:r>
            <a:r>
              <a:rPr lang="en-US" dirty="0"/>
              <a:t> </a:t>
            </a:r>
            <a:r>
              <a:rPr lang="en-US" dirty="0" err="1"/>
              <a:t>Hoạch</a:t>
            </a:r>
            <a:r>
              <a:rPr lang="en-US" dirty="0"/>
              <a:t> </a:t>
            </a:r>
            <a:r>
              <a:rPr lang="en-US" dirty="0" err="1"/>
              <a:t>cho</a:t>
            </a:r>
            <a:r>
              <a:rPr lang="en-US" dirty="0"/>
              <a:t> </a:t>
            </a:r>
            <a:r>
              <a:rPr lang="en-US" dirty="0" err="1"/>
              <a:t>Vận</a:t>
            </a:r>
            <a:r>
              <a:rPr lang="en-US" dirty="0"/>
              <a:t> </a:t>
            </a:r>
            <a:r>
              <a:rPr lang="en-US" dirty="0" err="1"/>
              <a:t>Hành</a:t>
            </a:r>
            <a:r>
              <a:rPr lang="en-US" dirty="0"/>
              <a:t> và Bảo </a:t>
            </a:r>
            <a:r>
              <a:rPr lang="en-US" dirty="0" err="1"/>
              <a:t>Trì</a:t>
            </a:r>
            <a:endParaRPr lang="en-US" dirty="0"/>
          </a:p>
        </p:txBody>
      </p:sp>
      <p:sp>
        <p:nvSpPr>
          <p:cNvPr id="32" name="Arrow: Bent-Up 31">
            <a:extLst>
              <a:ext uri="{FF2B5EF4-FFF2-40B4-BE49-F238E27FC236}">
                <a16:creationId xmlns:a16="http://schemas.microsoft.com/office/drawing/2014/main" id="{B540E568-42A6-8626-D175-55A0B8C3CA0F}"/>
              </a:ext>
            </a:extLst>
          </p:cNvPr>
          <p:cNvSpPr/>
          <p:nvPr/>
        </p:nvSpPr>
        <p:spPr>
          <a:xfrm rot="5400000">
            <a:off x="6287570" y="4532834"/>
            <a:ext cx="1190972" cy="1777314"/>
          </a:xfrm>
          <a:prstGeom prst="bentUpArrow">
            <a:avLst>
              <a:gd name="adj1" fmla="val 7901"/>
              <a:gd name="adj2" fmla="val 8273"/>
              <a:gd name="adj3" fmla="val 715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5769AFE-9F19-34EC-339E-CF9A5CDA0F0E}"/>
              </a:ext>
            </a:extLst>
          </p:cNvPr>
          <p:cNvSpPr/>
          <p:nvPr/>
        </p:nvSpPr>
        <p:spPr>
          <a:xfrm rot="10800000" flipH="1">
            <a:off x="9510201" y="5818427"/>
            <a:ext cx="424020" cy="198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6EA334A9-EEDF-1141-8473-F9E524B1761E}"/>
              </a:ext>
            </a:extLst>
          </p:cNvPr>
          <p:cNvGraphicFramePr>
            <a:graphicFrameLocks noGrp="1"/>
          </p:cNvGraphicFramePr>
          <p:nvPr>
            <p:extLst>
              <p:ext uri="{D42A27DB-BD31-4B8C-83A1-F6EECF244321}">
                <p14:modId xmlns:p14="http://schemas.microsoft.com/office/powerpoint/2010/main" val="1554393122"/>
              </p:ext>
            </p:extLst>
          </p:nvPr>
        </p:nvGraphicFramePr>
        <p:xfrm>
          <a:off x="483379" y="1332183"/>
          <a:ext cx="4436093" cy="4480560"/>
        </p:xfrm>
        <a:graphic>
          <a:graphicData uri="http://schemas.openxmlformats.org/drawingml/2006/table">
            <a:tbl>
              <a:tblPr firstRow="1" bandRow="1">
                <a:tableStyleId>{5C22544A-7EE6-4342-B048-85BDC9FD1C3A}</a:tableStyleId>
              </a:tblPr>
              <a:tblGrid>
                <a:gridCol w="1738613">
                  <a:extLst>
                    <a:ext uri="{9D8B030D-6E8A-4147-A177-3AD203B41FA5}">
                      <a16:colId xmlns:a16="http://schemas.microsoft.com/office/drawing/2014/main" val="1519274826"/>
                    </a:ext>
                  </a:extLst>
                </a:gridCol>
                <a:gridCol w="2697480">
                  <a:extLst>
                    <a:ext uri="{9D8B030D-6E8A-4147-A177-3AD203B41FA5}">
                      <a16:colId xmlns:a16="http://schemas.microsoft.com/office/drawing/2014/main" val="2150728204"/>
                    </a:ext>
                  </a:extLst>
                </a:gridCol>
              </a:tblGrid>
              <a:tr h="370840">
                <a:tc gridSpan="2">
                  <a:txBody>
                    <a:bodyPr/>
                    <a:lstStyle/>
                    <a:p>
                      <a:pPr algn="ctr"/>
                      <a:r>
                        <a:rPr lang="en-US" sz="2200" dirty="0" err="1"/>
                        <a:t>Quy</a:t>
                      </a:r>
                      <a:r>
                        <a:rPr lang="en-US" sz="2200" dirty="0"/>
                        <a:t> </a:t>
                      </a:r>
                      <a:r>
                        <a:rPr lang="en-US" sz="2200" dirty="0" err="1"/>
                        <a:t>Tắc</a:t>
                      </a:r>
                      <a:r>
                        <a:rPr lang="en-US" sz="2200" dirty="0"/>
                        <a:t> 4 </a:t>
                      </a:r>
                      <a:r>
                        <a:rPr lang="en-US" sz="2200" dirty="0" err="1"/>
                        <a:t>Chữ</a:t>
                      </a:r>
                      <a:r>
                        <a:rPr lang="en-US" sz="2200" dirty="0"/>
                        <a:t> 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2200" b="1" dirty="0">
                          <a:solidFill>
                            <a:srgbClr val="FF0000"/>
                          </a:solidFill>
                        </a:rPr>
                        <a:t>A</a:t>
                      </a:r>
                      <a:r>
                        <a:rPr lang="en-US" sz="2200" dirty="0"/>
                        <a:t>VAILABLE</a:t>
                      </a:r>
                    </a:p>
                  </a:txBody>
                  <a:tcPr>
                    <a:noFill/>
                  </a:tcPr>
                </a:tc>
                <a:tc>
                  <a:txBody>
                    <a:bodyPr/>
                    <a:lstStyle/>
                    <a:p>
                      <a:r>
                        <a:rPr lang="en-US" sz="2200" b="0" i="0" kern="1200" dirty="0">
                          <a:solidFill>
                            <a:srgbClr val="222222"/>
                          </a:solidFill>
                          <a:effectLst/>
                          <a:latin typeface="Noticia Text"/>
                          <a:ea typeface="+mn-ea"/>
                          <a:cs typeface="+mn-cs"/>
                        </a:rPr>
                        <a:t>T</a:t>
                      </a:r>
                      <a:r>
                        <a:rPr lang="vi-VN" sz="2200" b="0" i="0" kern="1200" dirty="0">
                          <a:solidFill>
                            <a:srgbClr val="222222"/>
                          </a:solidFill>
                          <a:effectLst/>
                          <a:latin typeface="Noticia Text"/>
                          <a:ea typeface="+mn-ea"/>
                          <a:cs typeface="+mn-cs"/>
                        </a:rPr>
                        <a:t>ính sẵn sàng khả dụng, sẵn</a:t>
                      </a:r>
                      <a:r>
                        <a:rPr lang="en-US" sz="2200" b="0" i="0" kern="1200" dirty="0">
                          <a:solidFill>
                            <a:srgbClr val="222222"/>
                          </a:solidFill>
                          <a:effectLst/>
                          <a:latin typeface="Noticia Text"/>
                          <a:ea typeface="+mn-ea"/>
                          <a:cs typeface="+mn-cs"/>
                        </a:rPr>
                        <a:t> </a:t>
                      </a:r>
                      <a:r>
                        <a:rPr lang="vi-VN" sz="2200" b="0" i="0" kern="1200" dirty="0">
                          <a:solidFill>
                            <a:srgbClr val="222222"/>
                          </a:solidFill>
                          <a:effectLst/>
                          <a:latin typeface="Noticia Text"/>
                          <a:ea typeface="+mn-ea"/>
                          <a:cs typeface="+mn-cs"/>
                        </a:rPr>
                        <a:t>có của dữ liệu</a:t>
                      </a:r>
                      <a:endParaRPr lang="en-US" sz="22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2200" b="1" dirty="0">
                          <a:solidFill>
                            <a:srgbClr val="FF0000"/>
                          </a:solidFill>
                        </a:rPr>
                        <a:t>A</a:t>
                      </a:r>
                      <a:r>
                        <a:rPr lang="en-US" sz="2200" dirty="0"/>
                        <a:t>CCURATE</a:t>
                      </a:r>
                    </a:p>
                  </a:txBody>
                  <a:tcPr>
                    <a:noFill/>
                  </a:tcPr>
                </a:tc>
                <a:tc>
                  <a:txBody>
                    <a:bodyPr/>
                    <a:lstStyle/>
                    <a:p>
                      <a:r>
                        <a:rPr lang="en-US" sz="2200" b="0" i="0" dirty="0">
                          <a:solidFill>
                            <a:srgbClr val="222222"/>
                          </a:solidFill>
                          <a:effectLst/>
                          <a:latin typeface="Noticia Text"/>
                        </a:rPr>
                        <a:t>T</a:t>
                      </a:r>
                      <a:r>
                        <a:rPr lang="vi-VN" sz="2200" b="0" i="0" dirty="0">
                          <a:solidFill>
                            <a:srgbClr val="222222"/>
                          </a:solidFill>
                          <a:effectLst/>
                          <a:latin typeface="Noticia Text"/>
                        </a:rPr>
                        <a:t>ính chính xác của dữ liệu</a:t>
                      </a:r>
                      <a:endParaRPr lang="en-US" sz="2200" dirty="0"/>
                    </a:p>
                  </a:txBody>
                  <a:tcPr>
                    <a:noFill/>
                  </a:tcPr>
                </a:tc>
                <a:extLst>
                  <a:ext uri="{0D108BD9-81ED-4DB2-BD59-A6C34878D82A}">
                    <a16:rowId xmlns:a16="http://schemas.microsoft.com/office/drawing/2014/main" val="3885139004"/>
                  </a:ext>
                </a:extLst>
              </a:tr>
              <a:tr h="370840">
                <a:tc>
                  <a:txBody>
                    <a:bodyPr/>
                    <a:lstStyle/>
                    <a:p>
                      <a:r>
                        <a:rPr lang="en-US" sz="2200" b="1" dirty="0">
                          <a:solidFill>
                            <a:srgbClr val="FF0000"/>
                          </a:solidFill>
                        </a:rPr>
                        <a:t>A</a:t>
                      </a:r>
                      <a:r>
                        <a:rPr lang="en-US" sz="2200" dirty="0"/>
                        <a:t>CCESSIBLE</a:t>
                      </a:r>
                    </a:p>
                  </a:txBody>
                  <a:tcPr>
                    <a:noFill/>
                  </a:tcPr>
                </a:tc>
                <a:tc>
                  <a:txBody>
                    <a:bodyPr/>
                    <a:lstStyle/>
                    <a:p>
                      <a:r>
                        <a:rPr lang="en-US" sz="2200" b="0" i="0" dirty="0">
                          <a:solidFill>
                            <a:srgbClr val="222222"/>
                          </a:solidFill>
                          <a:effectLst/>
                          <a:latin typeface="Noticia Text"/>
                        </a:rPr>
                        <a:t>K</a:t>
                      </a:r>
                      <a:r>
                        <a:rPr lang="vi-VN" sz="2200" b="0" i="0" dirty="0">
                          <a:solidFill>
                            <a:srgbClr val="222222"/>
                          </a:solidFill>
                          <a:effectLst/>
                          <a:latin typeface="Noticia Text"/>
                        </a:rPr>
                        <a:t>hả năng truy xuất được dữ liệu khi cần</a:t>
                      </a:r>
                      <a:endParaRPr lang="en-US" sz="2200" dirty="0"/>
                    </a:p>
                  </a:txBody>
                  <a:tcPr>
                    <a:noFill/>
                  </a:tcPr>
                </a:tc>
                <a:extLst>
                  <a:ext uri="{0D108BD9-81ED-4DB2-BD59-A6C34878D82A}">
                    <a16:rowId xmlns:a16="http://schemas.microsoft.com/office/drawing/2014/main" val="785982774"/>
                  </a:ext>
                </a:extLst>
              </a:tr>
              <a:tr h="370840">
                <a:tc>
                  <a:txBody>
                    <a:bodyPr/>
                    <a:lstStyle/>
                    <a:p>
                      <a:r>
                        <a:rPr lang="en-US" sz="2200" b="1" dirty="0">
                          <a:solidFill>
                            <a:srgbClr val="FF0000"/>
                          </a:solidFill>
                        </a:rPr>
                        <a:t>A</a:t>
                      </a:r>
                      <a:r>
                        <a:rPr lang="en-US" sz="2200" dirty="0"/>
                        <a:t>CTIONABLE</a:t>
                      </a:r>
                    </a:p>
                  </a:txBody>
                  <a:tcPr>
                    <a:noFill/>
                  </a:tcPr>
                </a:tc>
                <a:tc>
                  <a:txBody>
                    <a:bodyPr/>
                    <a:lstStyle/>
                    <a:p>
                      <a:r>
                        <a:rPr lang="vi-VN" sz="2200" b="0" i="0" dirty="0">
                          <a:solidFill>
                            <a:srgbClr val="222222"/>
                          </a:solidFill>
                          <a:effectLst/>
                          <a:latin typeface="Noticia Text"/>
                        </a:rPr>
                        <a:t>khả năng giúp đưa ra các quyết định điều hành dựa trên phân tích dữ liệu.</a:t>
                      </a:r>
                      <a:endParaRPr lang="en-US" sz="2200" dirty="0"/>
                    </a:p>
                  </a:txBody>
                  <a:tcPr>
                    <a:noFill/>
                  </a:tcPr>
                </a:tc>
                <a:extLst>
                  <a:ext uri="{0D108BD9-81ED-4DB2-BD59-A6C34878D82A}">
                    <a16:rowId xmlns:a16="http://schemas.microsoft.com/office/drawing/2014/main" val="143912754"/>
                  </a:ext>
                </a:extLst>
              </a:tr>
            </a:tbl>
          </a:graphicData>
        </a:graphic>
      </p:graphicFrame>
    </p:spTree>
    <p:extLst>
      <p:ext uri="{BB962C8B-B14F-4D97-AF65-F5344CB8AC3E}">
        <p14:creationId xmlns:p14="http://schemas.microsoft.com/office/powerpoint/2010/main" val="2817359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Tầng</a:t>
            </a:r>
            <a:endParaRPr lang="en-US" sz="2800" dirty="0"/>
          </a:p>
        </p:txBody>
      </p:sp>
      <p:grpSp>
        <p:nvGrpSpPr>
          <p:cNvPr id="24" name="Group 23">
            <a:extLst>
              <a:ext uri="{FF2B5EF4-FFF2-40B4-BE49-F238E27FC236}">
                <a16:creationId xmlns:a16="http://schemas.microsoft.com/office/drawing/2014/main" id="{221CB763-D2B7-7D87-9136-7AAF75B9ADE4}"/>
              </a:ext>
            </a:extLst>
          </p:cNvPr>
          <p:cNvGrpSpPr/>
          <p:nvPr/>
        </p:nvGrpSpPr>
        <p:grpSpPr>
          <a:xfrm>
            <a:off x="453699" y="1118961"/>
            <a:ext cx="10900101" cy="4770210"/>
            <a:chOff x="453699" y="1118961"/>
            <a:chExt cx="9204325" cy="4049713"/>
          </a:xfrm>
        </p:grpSpPr>
        <p:pic>
          <p:nvPicPr>
            <p:cNvPr id="3" name="Picture 14" descr="http://www.epochtimes.de/pics/2008/08/09/xxl/2008-08-09-xxl--20060714162513_SCHWEIZ_VERKEHR_STAU_GOTTHARD_LUZ552_02.jpg">
              <a:hlinkClick r:id="" action="ppaction://noaction"/>
              <a:extLst>
                <a:ext uri="{FF2B5EF4-FFF2-40B4-BE49-F238E27FC236}">
                  <a16:creationId xmlns:a16="http://schemas.microsoft.com/office/drawing/2014/main" id="{94FDD373-0EA7-53E6-2622-3E7444D882F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9" y="1118962"/>
              <a:ext cx="2866893" cy="1960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6" descr="http://www.carboncommentary.com/wp-includes/images/offshore-windfarm.jpg">
              <a:hlinkClick r:id="rId4" action="ppaction://hlinksldjump"/>
              <a:extLst>
                <a:ext uri="{FF2B5EF4-FFF2-40B4-BE49-F238E27FC236}">
                  <a16:creationId xmlns:a16="http://schemas.microsoft.com/office/drawing/2014/main" id="{09E669EE-EB86-AE02-7700-4C2904528E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713"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0" descr="http://www.riversides.org/websiteimages/sewer_400.jpg">
              <a:hlinkClick r:id="rId6" action="ppaction://hlinksldjump"/>
              <a:extLst>
                <a:ext uri="{FF2B5EF4-FFF2-40B4-BE49-F238E27FC236}">
                  <a16:creationId xmlns:a16="http://schemas.microsoft.com/office/drawing/2014/main" id="{3482AC88-47B8-97C4-E8F8-3D3F03B56DA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526"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http://www.salinatech.com/images/environmentaltech/water%20distribution.jpg">
              <a:hlinkClick r:id="rId8" action="ppaction://hlinksldjump"/>
              <a:extLst>
                <a:ext uri="{FF2B5EF4-FFF2-40B4-BE49-F238E27FC236}">
                  <a16:creationId xmlns:a16="http://schemas.microsoft.com/office/drawing/2014/main" id="{A5AA01A2-9FF1-F78B-F586-9BBCCDC67438}"/>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651"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http://www.christian-volz.de/images/zuerich/2007_0604zuerich0035_.JPG">
              <a:extLst>
                <a:ext uri="{FF2B5EF4-FFF2-40B4-BE49-F238E27FC236}">
                  <a16:creationId xmlns:a16="http://schemas.microsoft.com/office/drawing/2014/main" id="{845CE111-44CC-60FC-10FE-7AA15D22675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713"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6" descr="http://www.swisstraveling.com/wp-content/gallery/sbb/SBB_train.jpg">
              <a:hlinkClick r:id="" action="ppaction://noaction"/>
              <a:extLst>
                <a:ext uri="{FF2B5EF4-FFF2-40B4-BE49-F238E27FC236}">
                  <a16:creationId xmlns:a16="http://schemas.microsoft.com/office/drawing/2014/main" id="{4D071C10-F4E2-6931-5229-BA0824094EFC}"/>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699" y="3206524"/>
              <a:ext cx="288581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B027C8-8EA6-4D64-3A0F-EF049F6C3338}"/>
                </a:ext>
              </a:extLst>
            </p:cNvPr>
            <p:cNvSpPr txBox="1"/>
            <p:nvPr/>
          </p:nvSpPr>
          <p:spPr>
            <a:xfrm>
              <a:off x="453699" y="1118962"/>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đường</a:t>
              </a:r>
              <a:endParaRPr lang="en-CA" sz="1400" b="1" dirty="0">
                <a:latin typeface="+mn-lt"/>
              </a:endParaRPr>
            </a:p>
          </p:txBody>
        </p:sp>
        <p:sp>
          <p:nvSpPr>
            <p:cNvPr id="16" name="TextBox 15">
              <a:extLst>
                <a:ext uri="{FF2B5EF4-FFF2-40B4-BE49-F238E27FC236}">
                  <a16:creationId xmlns:a16="http://schemas.microsoft.com/office/drawing/2014/main" id="{5A46379E-ABEB-D0D7-EA20-33962ED843C9}"/>
                </a:ext>
              </a:extLst>
            </p:cNvPr>
            <p:cNvSpPr txBox="1"/>
            <p:nvPr/>
          </p:nvSpPr>
          <p:spPr>
            <a:xfrm>
              <a:off x="453699" y="3206525"/>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tàu</a:t>
              </a:r>
              <a:r>
                <a:rPr lang="en-CA" sz="1400" b="1" dirty="0">
                  <a:latin typeface="+mn-lt"/>
                </a:rPr>
                <a:t> </a:t>
              </a:r>
              <a:r>
                <a:rPr lang="en-CA" sz="1400" b="1" dirty="0" err="1">
                  <a:latin typeface="+mn-lt"/>
                </a:rPr>
                <a:t>điện</a:t>
              </a:r>
              <a:endParaRPr lang="en-CA" sz="1400" b="1" dirty="0">
                <a:latin typeface="+mn-lt"/>
              </a:endParaRPr>
            </a:p>
          </p:txBody>
        </p:sp>
        <p:sp>
          <p:nvSpPr>
            <p:cNvPr id="17" name="TextBox 16">
              <a:extLst>
                <a:ext uri="{FF2B5EF4-FFF2-40B4-BE49-F238E27FC236}">
                  <a16:creationId xmlns:a16="http://schemas.microsoft.com/office/drawing/2014/main" id="{93A16F8F-9668-DFDD-FCDA-3171ED4B8642}"/>
                </a:ext>
              </a:extLst>
            </p:cNvPr>
            <p:cNvSpPr txBox="1"/>
            <p:nvPr/>
          </p:nvSpPr>
          <p:spPr>
            <a:xfrm>
              <a:off x="3440651" y="1118962"/>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cấp</a:t>
              </a:r>
              <a:r>
                <a:rPr lang="en-CA" sz="1400" b="1" dirty="0"/>
                <a:t> </a:t>
              </a:r>
              <a:r>
                <a:rPr lang="en-CA" sz="1400" b="1" dirty="0" err="1"/>
                <a:t>thoát</a:t>
              </a:r>
              <a:r>
                <a:rPr lang="en-CA" sz="1400" b="1" dirty="0"/>
                <a:t> nước</a:t>
              </a:r>
            </a:p>
          </p:txBody>
        </p:sp>
        <p:sp>
          <p:nvSpPr>
            <p:cNvPr id="21" name="TextBox 20">
              <a:extLst>
                <a:ext uri="{FF2B5EF4-FFF2-40B4-BE49-F238E27FC236}">
                  <a16:creationId xmlns:a16="http://schemas.microsoft.com/office/drawing/2014/main" id="{930C3793-8131-3D67-6368-B42B1B79AA21}"/>
                </a:ext>
              </a:extLst>
            </p:cNvPr>
            <p:cNvSpPr txBox="1"/>
            <p:nvPr/>
          </p:nvSpPr>
          <p:spPr>
            <a:xfrm>
              <a:off x="6615713" y="3206525"/>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điện</a:t>
              </a:r>
              <a:endParaRPr lang="en-CA" sz="1400" b="1" dirty="0">
                <a:latin typeface="+mn-lt"/>
              </a:endParaRPr>
            </a:p>
          </p:txBody>
        </p:sp>
        <p:sp>
          <p:nvSpPr>
            <p:cNvPr id="22" name="TextBox 21">
              <a:extLst>
                <a:ext uri="{FF2B5EF4-FFF2-40B4-BE49-F238E27FC236}">
                  <a16:creationId xmlns:a16="http://schemas.microsoft.com/office/drawing/2014/main" id="{6F4AD971-97EB-0773-A6C2-4FC54B269A28}"/>
                </a:ext>
              </a:extLst>
            </p:cNvPr>
            <p:cNvSpPr txBox="1"/>
            <p:nvPr/>
          </p:nvSpPr>
          <p:spPr>
            <a:xfrm>
              <a:off x="3452526" y="3206525"/>
              <a:ext cx="3042311"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thoát</a:t>
              </a:r>
              <a:r>
                <a:rPr lang="en-CA" sz="1400" b="1" dirty="0">
                  <a:latin typeface="+mn-lt"/>
                </a:rPr>
                <a:t> nước </a:t>
              </a:r>
              <a:r>
                <a:rPr lang="en-CA" sz="1400" b="1" dirty="0" err="1">
                  <a:latin typeface="+mn-lt"/>
                </a:rPr>
                <a:t>mưa</a:t>
              </a:r>
              <a:r>
                <a:rPr lang="en-CA" sz="1400" b="1" dirty="0">
                  <a:latin typeface="+mn-lt"/>
                </a:rPr>
                <a:t> và </a:t>
              </a:r>
              <a:r>
                <a:rPr lang="en-CA" sz="1400" b="1" dirty="0" err="1">
                  <a:latin typeface="+mn-lt"/>
                </a:rPr>
                <a:t>chống</a:t>
              </a:r>
              <a:r>
                <a:rPr lang="en-CA" sz="1400" b="1" dirty="0">
                  <a:latin typeface="+mn-lt"/>
                </a:rPr>
                <a:t> </a:t>
              </a:r>
              <a:r>
                <a:rPr lang="en-CA" sz="1400" b="1" dirty="0" err="1">
                  <a:latin typeface="+mn-lt"/>
                </a:rPr>
                <a:t>lụt</a:t>
              </a:r>
              <a:endParaRPr lang="en-CA" sz="1400" b="1" dirty="0">
                <a:latin typeface="+mn-lt"/>
              </a:endParaRPr>
            </a:p>
          </p:txBody>
        </p:sp>
        <p:sp>
          <p:nvSpPr>
            <p:cNvPr id="23" name="TextBox 22">
              <a:extLst>
                <a:ext uri="{FF2B5EF4-FFF2-40B4-BE49-F238E27FC236}">
                  <a16:creationId xmlns:a16="http://schemas.microsoft.com/office/drawing/2014/main" id="{E9AC146B-0088-F410-21C0-D2D5F08CF9ED}"/>
                </a:ext>
              </a:extLst>
            </p:cNvPr>
            <p:cNvSpPr txBox="1"/>
            <p:nvPr/>
          </p:nvSpPr>
          <p:spPr>
            <a:xfrm>
              <a:off x="6615713" y="1118962"/>
              <a:ext cx="3042311" cy="261290"/>
            </a:xfrm>
            <a:prstGeom prst="rect">
              <a:avLst/>
            </a:prstGeom>
            <a:solidFill>
              <a:schemeClr val="bg1">
                <a:lumMod val="75000"/>
              </a:schemeClr>
            </a:solidFill>
          </p:spPr>
          <p:txBody>
            <a:bodyPr>
              <a:spAutoFit/>
            </a:bodyPr>
            <a:lstStyle/>
            <a:p>
              <a:pPr>
                <a:defRPr/>
              </a:pPr>
              <a:r>
                <a:rPr lang="en-CA" sz="1400" b="1" dirty="0" err="1">
                  <a:latin typeface="+mn-lt"/>
                </a:rPr>
                <a:t>Các</a:t>
              </a:r>
              <a:r>
                <a:rPr lang="en-CA" sz="1400" b="1" dirty="0">
                  <a:latin typeface="+mn-lt"/>
                </a:rPr>
                <a:t> </a:t>
              </a:r>
              <a:r>
                <a:rPr lang="en-CA" sz="1400" b="1" dirty="0" err="1">
                  <a:latin typeface="+mn-lt"/>
                </a:rPr>
                <a:t>tòa</a:t>
              </a:r>
              <a:r>
                <a:rPr lang="en-CA" sz="1400" b="1" dirty="0">
                  <a:latin typeface="+mn-lt"/>
                </a:rPr>
                <a:t> nhà</a:t>
              </a:r>
            </a:p>
          </p:txBody>
        </p:sp>
      </p:grpSp>
      <p:grpSp>
        <p:nvGrpSpPr>
          <p:cNvPr id="11" name="Group 10">
            <a:extLst>
              <a:ext uri="{FF2B5EF4-FFF2-40B4-BE49-F238E27FC236}">
                <a16:creationId xmlns:a16="http://schemas.microsoft.com/office/drawing/2014/main" id="{21B6F20A-EF7C-5F29-BFE0-3AE5533D5A7E}"/>
              </a:ext>
            </a:extLst>
          </p:cNvPr>
          <p:cNvGrpSpPr/>
          <p:nvPr/>
        </p:nvGrpSpPr>
        <p:grpSpPr>
          <a:xfrm>
            <a:off x="8629667" y="235107"/>
            <a:ext cx="3363051" cy="456771"/>
            <a:chOff x="8375250" y="6295570"/>
            <a:chExt cx="3363051" cy="456771"/>
          </a:xfrm>
        </p:grpSpPr>
        <p:pic>
          <p:nvPicPr>
            <p:cNvPr id="12" name="Picture 11">
              <a:extLst>
                <a:ext uri="{FF2B5EF4-FFF2-40B4-BE49-F238E27FC236}">
                  <a16:creationId xmlns:a16="http://schemas.microsoft.com/office/drawing/2014/main" id="{A0482C70-9DDE-5265-7C1D-D87FF4E189C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4" name="Picture 13" descr="Logo&#10;&#10;Description automatically generated">
              <a:extLst>
                <a:ext uri="{FF2B5EF4-FFF2-40B4-BE49-F238E27FC236}">
                  <a16:creationId xmlns:a16="http://schemas.microsoft.com/office/drawing/2014/main" id="{B732AC9C-5616-7310-8E3C-34BDF3A38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5" name="TextBox 24">
              <a:extLst>
                <a:ext uri="{FF2B5EF4-FFF2-40B4-BE49-F238E27FC236}">
                  <a16:creationId xmlns:a16="http://schemas.microsoft.com/office/drawing/2014/main" id="{31231E62-F754-C4CE-8665-0A4DA585254A}"/>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4"/>
                </a:rPr>
                <a:t>https://www.iscm.ueh.edu.vn</a:t>
              </a:r>
              <a:r>
                <a:rPr lang="en-US" sz="1000" dirty="0"/>
                <a:t> </a:t>
              </a:r>
            </a:p>
          </p:txBody>
        </p:sp>
      </p:grpSp>
    </p:spTree>
    <p:extLst>
      <p:ext uri="{BB962C8B-B14F-4D97-AF65-F5344CB8AC3E}">
        <p14:creationId xmlns:p14="http://schemas.microsoft.com/office/powerpoint/2010/main" val="2048761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Quá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endParaRPr lang="en-US" sz="2800" dirty="0"/>
          </a:p>
        </p:txBody>
      </p:sp>
      <p:sp>
        <p:nvSpPr>
          <p:cNvPr id="11" name="TextBox 10">
            <a:extLst>
              <a:ext uri="{FF2B5EF4-FFF2-40B4-BE49-F238E27FC236}">
                <a16:creationId xmlns:a16="http://schemas.microsoft.com/office/drawing/2014/main" id="{8EB990D5-E288-3DD2-EEA1-56803525E12C}"/>
              </a:ext>
            </a:extLst>
          </p:cNvPr>
          <p:cNvSpPr txBox="1"/>
          <p:nvPr/>
        </p:nvSpPr>
        <p:spPr>
          <a:xfrm>
            <a:off x="187120" y="800202"/>
            <a:ext cx="1322397" cy="369332"/>
          </a:xfrm>
          <a:prstGeom prst="rect">
            <a:avLst/>
          </a:prstGeom>
          <a:noFill/>
        </p:spPr>
        <p:txBody>
          <a:bodyPr wrap="square" rtlCol="0">
            <a:spAutoFit/>
          </a:bodyPr>
          <a:lstStyle/>
          <a:p>
            <a:pPr algn="ctr"/>
            <a:r>
              <a:rPr lang="en-US" dirty="0" err="1"/>
              <a:t>Rõ</a:t>
            </a:r>
            <a:r>
              <a:rPr lang="en-US" dirty="0"/>
              <a:t> </a:t>
            </a:r>
            <a:r>
              <a:rPr lang="en-US" dirty="0" err="1"/>
              <a:t>ràng</a:t>
            </a:r>
            <a:endParaRPr lang="en-US" dirty="0"/>
          </a:p>
        </p:txBody>
      </p:sp>
      <p:sp>
        <p:nvSpPr>
          <p:cNvPr id="12" name="TextBox 11">
            <a:extLst>
              <a:ext uri="{FF2B5EF4-FFF2-40B4-BE49-F238E27FC236}">
                <a16:creationId xmlns:a16="http://schemas.microsoft.com/office/drawing/2014/main" id="{A028D459-3A49-CE94-987A-93963E839F7A}"/>
              </a:ext>
            </a:extLst>
          </p:cNvPr>
          <p:cNvSpPr txBox="1"/>
          <p:nvPr/>
        </p:nvSpPr>
        <p:spPr>
          <a:xfrm>
            <a:off x="76202" y="3514432"/>
            <a:ext cx="1433315" cy="369332"/>
          </a:xfrm>
          <a:prstGeom prst="rect">
            <a:avLst/>
          </a:prstGeom>
          <a:noFill/>
        </p:spPr>
        <p:txBody>
          <a:bodyPr wrap="square" rtlCol="0">
            <a:spAutoFit/>
          </a:bodyPr>
          <a:lstStyle/>
          <a:p>
            <a:pPr algn="ctr"/>
            <a:r>
              <a:rPr lang="en-US" dirty="0" err="1"/>
              <a:t>Tiềm</a:t>
            </a:r>
            <a:r>
              <a:rPr lang="en-US" dirty="0"/>
              <a:t> </a:t>
            </a:r>
            <a:r>
              <a:rPr lang="en-US" dirty="0" err="1"/>
              <a:t>Ẩn</a:t>
            </a:r>
            <a:endParaRPr lang="en-US" dirty="0"/>
          </a:p>
        </p:txBody>
      </p:sp>
      <p:grpSp>
        <p:nvGrpSpPr>
          <p:cNvPr id="17" name="Group 16">
            <a:extLst>
              <a:ext uri="{FF2B5EF4-FFF2-40B4-BE49-F238E27FC236}">
                <a16:creationId xmlns:a16="http://schemas.microsoft.com/office/drawing/2014/main" id="{24CFB1D7-9C89-484B-EF52-06372E8FD859}"/>
              </a:ext>
            </a:extLst>
          </p:cNvPr>
          <p:cNvGrpSpPr/>
          <p:nvPr/>
        </p:nvGrpSpPr>
        <p:grpSpPr>
          <a:xfrm>
            <a:off x="6460068" y="1531284"/>
            <a:ext cx="5581587" cy="4136009"/>
            <a:chOff x="839243" y="1666077"/>
            <a:chExt cx="7616173" cy="4402667"/>
          </a:xfrm>
        </p:grpSpPr>
        <p:graphicFrame>
          <p:nvGraphicFramePr>
            <p:cNvPr id="13" name="Diagram 12">
              <a:extLst>
                <a:ext uri="{FF2B5EF4-FFF2-40B4-BE49-F238E27FC236}">
                  <a16:creationId xmlns:a16="http://schemas.microsoft.com/office/drawing/2014/main" id="{ACC4AFAE-711C-EBD8-D0D7-FFD04C56332C}"/>
                </a:ext>
              </a:extLst>
            </p:cNvPr>
            <p:cNvGraphicFramePr/>
            <p:nvPr>
              <p:extLst>
                <p:ext uri="{D42A27DB-BD31-4B8C-83A1-F6EECF244321}">
                  <p14:modId xmlns:p14="http://schemas.microsoft.com/office/powerpoint/2010/main" val="46279072"/>
                </p:ext>
              </p:extLst>
            </p:nvPr>
          </p:nvGraphicFramePr>
          <p:xfrm>
            <a:off x="1851416" y="1666077"/>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0A267DDD-996A-69E4-FC43-A1A26A2CB362}"/>
                </a:ext>
              </a:extLst>
            </p:cNvPr>
            <p:cNvSpPr txBox="1"/>
            <p:nvPr/>
          </p:nvSpPr>
          <p:spPr>
            <a:xfrm>
              <a:off x="839243" y="2232847"/>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sp>
          <p:nvSpPr>
            <p:cNvPr id="16" name="TextBox 15">
              <a:extLst>
                <a:ext uri="{FF2B5EF4-FFF2-40B4-BE49-F238E27FC236}">
                  <a16:creationId xmlns:a16="http://schemas.microsoft.com/office/drawing/2014/main" id="{35218907-B02F-5C13-0F48-3634B63AAA7A}"/>
                </a:ext>
              </a:extLst>
            </p:cNvPr>
            <p:cNvSpPr txBox="1"/>
            <p:nvPr/>
          </p:nvSpPr>
          <p:spPr>
            <a:xfrm>
              <a:off x="903961" y="4740140"/>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grpSp>
      <p:grpSp>
        <p:nvGrpSpPr>
          <p:cNvPr id="3" name="Group 2">
            <a:extLst>
              <a:ext uri="{FF2B5EF4-FFF2-40B4-BE49-F238E27FC236}">
                <a16:creationId xmlns:a16="http://schemas.microsoft.com/office/drawing/2014/main" id="{6FFF14B7-9A5B-C505-79D2-AA328FD68EC9}"/>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77F90DD1-68F7-2309-C2F9-559EA13E21D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0491C580-31BC-041B-9163-0A97275AB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069F8D50-615D-E244-836F-BABAA1A8608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0"/>
                </a:rPr>
                <a:t>https://www.iscm.ueh.edu.vn</a:t>
              </a:r>
              <a:r>
                <a:rPr lang="en-US" sz="1000" dirty="0"/>
                <a:t> </a:t>
              </a:r>
            </a:p>
          </p:txBody>
        </p:sp>
      </p:grpSp>
      <p:pic>
        <p:nvPicPr>
          <p:cNvPr id="1026" name="Picture 2" descr="Cột điện bị gãy là do... &quot;dự ứng lực&quot;? | VOV.VN">
            <a:extLst>
              <a:ext uri="{FF2B5EF4-FFF2-40B4-BE49-F238E27FC236}">
                <a16:creationId xmlns:a16="http://schemas.microsoft.com/office/drawing/2014/main" id="{8FE13BAD-3B89-8586-3447-18408E92D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636"/>
          <a:stretch/>
        </p:blipFill>
        <p:spPr bwMode="auto">
          <a:xfrm>
            <a:off x="453700" y="3883765"/>
            <a:ext cx="2786211" cy="234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7 Biện pháp phòng cháy chữa cháy máy biến áp">
            <a:extLst>
              <a:ext uri="{FF2B5EF4-FFF2-40B4-BE49-F238E27FC236}">
                <a16:creationId xmlns:a16="http://schemas.microsoft.com/office/drawing/2014/main" id="{85567B50-050E-B1D4-69C6-B1AB130D5A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459"/>
          <a:stretch/>
        </p:blipFill>
        <p:spPr bwMode="auto">
          <a:xfrm>
            <a:off x="3309328" y="3883764"/>
            <a:ext cx="2850993" cy="2372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guyên nhân và cách xử lý hiện tượng chảy dầu máy biến áp">
            <a:extLst>
              <a:ext uri="{FF2B5EF4-FFF2-40B4-BE49-F238E27FC236}">
                <a16:creationId xmlns:a16="http://schemas.microsoft.com/office/drawing/2014/main" id="{D5B9C7E2-31E1-FB02-B8ED-5FC460A67D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00" y="1190801"/>
            <a:ext cx="2786211" cy="2033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y Truyền tải điện 3">
            <a:extLst>
              <a:ext uri="{FF2B5EF4-FFF2-40B4-BE49-F238E27FC236}">
                <a16:creationId xmlns:a16="http://schemas.microsoft.com/office/drawing/2014/main" id="{63715F78-C31E-6AA2-15E7-A33B31F7C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328" y="1169534"/>
            <a:ext cx="2850993" cy="205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63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đầy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đủ</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dịch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vụ</a:t>
            </a:r>
            <a:endParaRPr lang="en-US" sz="2800" b="1" dirty="0">
              <a:solidFill>
                <a:srgbClr val="C00000"/>
              </a:solidFill>
              <a:latin typeface="Century Gothic"/>
              <a:sym typeface="Century Gothic"/>
            </a:endParaRPr>
          </a:p>
        </p:txBody>
      </p:sp>
      <p:sp>
        <p:nvSpPr>
          <p:cNvPr id="5" name="TextBox 4">
            <a:extLst>
              <a:ext uri="{FF2B5EF4-FFF2-40B4-BE49-F238E27FC236}">
                <a16:creationId xmlns:a16="http://schemas.microsoft.com/office/drawing/2014/main" id="{807A244E-F9A0-0DB7-54AF-4785BEAE4921}"/>
              </a:ext>
            </a:extLst>
          </p:cNvPr>
          <p:cNvSpPr txBox="1"/>
          <p:nvPr/>
        </p:nvSpPr>
        <p:spPr>
          <a:xfrm>
            <a:off x="453699" y="1051020"/>
            <a:ext cx="2735815" cy="1554272"/>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r>
              <a:rPr lang="en-US" dirty="0">
                <a:solidFill>
                  <a:schemeClr val="tx2"/>
                </a:solidFill>
                <a:latin typeface="FS Elliot Pro" panose="02000503040000020004" pitchFamily="50" charset="0"/>
              </a:rPr>
              <a:t> (LOS) </a:t>
            </a:r>
            <a:r>
              <a:rPr lang="en-US" dirty="0" err="1">
                <a:solidFill>
                  <a:schemeClr val="tx2"/>
                </a:solidFill>
                <a:latin typeface="FS Elliot Pro" panose="02000503040000020004" pitchFamily="50" charset="0"/>
              </a:rPr>
              <a:t>là</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biến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thời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gian</a:t>
            </a:r>
            <a:endParaRPr lang="en-US" dirty="0">
              <a:solidFill>
                <a:schemeClr val="tx2"/>
              </a:solidFill>
              <a:latin typeface="FS Elliot Pro" panose="02000503040000020004" pitchFamily="50" charset="0"/>
            </a:endParaRPr>
          </a:p>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Xự</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xuống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cấp</a:t>
            </a:r>
            <a:r>
              <a:rPr lang="en-US" dirty="0">
                <a:solidFill>
                  <a:schemeClr val="tx2"/>
                </a:solidFill>
                <a:latin typeface="FS Elliot Pro" panose="02000503040000020004" pitchFamily="50" charset="0"/>
              </a:rPr>
              <a:t> vs </a:t>
            </a: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endParaRPr lang="en-AU" dirty="0">
              <a:solidFill>
                <a:schemeClr val="tx2"/>
              </a:solidFill>
              <a:latin typeface="FS Elliot Pro" panose="02000503040000020004" pitchFamily="50" charset="0"/>
            </a:endParaRPr>
          </a:p>
        </p:txBody>
      </p:sp>
      <p:grpSp>
        <p:nvGrpSpPr>
          <p:cNvPr id="10" name="Group 9">
            <a:extLst>
              <a:ext uri="{FF2B5EF4-FFF2-40B4-BE49-F238E27FC236}">
                <a16:creationId xmlns:a16="http://schemas.microsoft.com/office/drawing/2014/main" id="{7FF101C0-4D2D-8AB5-4976-2EDC0EA493DD}"/>
              </a:ext>
            </a:extLst>
          </p:cNvPr>
          <p:cNvGrpSpPr/>
          <p:nvPr/>
        </p:nvGrpSpPr>
        <p:grpSpPr>
          <a:xfrm>
            <a:off x="8629667" y="235107"/>
            <a:ext cx="3363051" cy="456771"/>
            <a:chOff x="8375250" y="6295570"/>
            <a:chExt cx="3363051" cy="456771"/>
          </a:xfrm>
        </p:grpSpPr>
        <p:pic>
          <p:nvPicPr>
            <p:cNvPr id="11" name="Picture 10">
              <a:extLst>
                <a:ext uri="{FF2B5EF4-FFF2-40B4-BE49-F238E27FC236}">
                  <a16:creationId xmlns:a16="http://schemas.microsoft.com/office/drawing/2014/main" id="{1DE49901-5D6A-A9E2-A3CB-3A76045DE77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2" name="Picture 11" descr="Logo&#10;&#10;Description automatically generated">
              <a:extLst>
                <a:ext uri="{FF2B5EF4-FFF2-40B4-BE49-F238E27FC236}">
                  <a16:creationId xmlns:a16="http://schemas.microsoft.com/office/drawing/2014/main" id="{3597723B-BAD0-DAE4-54D6-A24C7112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3" name="TextBox 12">
              <a:extLst>
                <a:ext uri="{FF2B5EF4-FFF2-40B4-BE49-F238E27FC236}">
                  <a16:creationId xmlns:a16="http://schemas.microsoft.com/office/drawing/2014/main" id="{6AA27638-B5F8-4D9A-3908-3622AF66F594}"/>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15" name="AutoShape 3">
            <a:extLst>
              <a:ext uri="{FF2B5EF4-FFF2-40B4-BE49-F238E27FC236}">
                <a16:creationId xmlns:a16="http://schemas.microsoft.com/office/drawing/2014/main" id="{9B8BA4A8-208B-9067-2E4B-7ECCB032705E}"/>
              </a:ext>
            </a:extLst>
          </p:cNvPr>
          <p:cNvSpPr>
            <a:spLocks noChangeAspect="1" noChangeArrowheads="1" noTextEdit="1"/>
          </p:cNvSpPr>
          <p:nvPr/>
        </p:nvSpPr>
        <p:spPr bwMode="auto">
          <a:xfrm>
            <a:off x="4005943" y="1050925"/>
            <a:ext cx="7258958"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289011F-2770-3AFE-02C8-28E0CABFB2A1}"/>
              </a:ext>
            </a:extLst>
          </p:cNvPr>
          <p:cNvSpPr>
            <a:spLocks/>
          </p:cNvSpPr>
          <p:nvPr/>
        </p:nvSpPr>
        <p:spPr bwMode="auto">
          <a:xfrm>
            <a:off x="4398099" y="1128713"/>
            <a:ext cx="6705709" cy="4076700"/>
          </a:xfrm>
          <a:custGeom>
            <a:avLst/>
            <a:gdLst>
              <a:gd name="T0" fmla="*/ 0 w 4121"/>
              <a:gd name="T1" fmla="*/ 0 h 2568"/>
              <a:gd name="T2" fmla="*/ 0 w 4121"/>
              <a:gd name="T3" fmla="*/ 2568 h 2568"/>
              <a:gd name="T4" fmla="*/ 4121 w 4121"/>
              <a:gd name="T5" fmla="*/ 2568 h 2568"/>
            </a:gdLst>
            <a:ahLst/>
            <a:cxnLst>
              <a:cxn ang="0">
                <a:pos x="T0" y="T1"/>
              </a:cxn>
              <a:cxn ang="0">
                <a:pos x="T2" y="T3"/>
              </a:cxn>
              <a:cxn ang="0">
                <a:pos x="T4" y="T5"/>
              </a:cxn>
            </a:cxnLst>
            <a:rect l="0" t="0" r="r" b="b"/>
            <a:pathLst>
              <a:path w="4121" h="2568">
                <a:moveTo>
                  <a:pt x="0" y="0"/>
                </a:moveTo>
                <a:lnTo>
                  <a:pt x="0" y="2568"/>
                </a:lnTo>
                <a:lnTo>
                  <a:pt x="4121" y="2568"/>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2FF4852A-4028-2AF6-CA15-E520BF8BB242}"/>
              </a:ext>
            </a:extLst>
          </p:cNvPr>
          <p:cNvSpPr>
            <a:spLocks/>
          </p:cNvSpPr>
          <p:nvPr/>
        </p:nvSpPr>
        <p:spPr bwMode="auto">
          <a:xfrm>
            <a:off x="4359046" y="1062038"/>
            <a:ext cx="79733" cy="77788"/>
          </a:xfrm>
          <a:custGeom>
            <a:avLst/>
            <a:gdLst>
              <a:gd name="T0" fmla="*/ 0 w 49"/>
              <a:gd name="T1" fmla="*/ 49 h 49"/>
              <a:gd name="T2" fmla="*/ 24 w 49"/>
              <a:gd name="T3" fmla="*/ 0 h 49"/>
              <a:gd name="T4" fmla="*/ 49 w 49"/>
              <a:gd name="T5" fmla="*/ 49 h 49"/>
              <a:gd name="T6" fmla="*/ 0 w 49"/>
              <a:gd name="T7" fmla="*/ 49 h 49"/>
            </a:gdLst>
            <a:ahLst/>
            <a:cxnLst>
              <a:cxn ang="0">
                <a:pos x="T0" y="T1"/>
              </a:cxn>
              <a:cxn ang="0">
                <a:pos x="T2" y="T3"/>
              </a:cxn>
              <a:cxn ang="0">
                <a:pos x="T4" y="T5"/>
              </a:cxn>
              <a:cxn ang="0">
                <a:pos x="T6" y="T7"/>
              </a:cxn>
            </a:cxnLst>
            <a:rect l="0" t="0" r="r" b="b"/>
            <a:pathLst>
              <a:path w="49" h="49">
                <a:moveTo>
                  <a:pt x="0" y="49"/>
                </a:moveTo>
                <a:lnTo>
                  <a:pt x="24" y="0"/>
                </a:lnTo>
                <a:lnTo>
                  <a:pt x="49" y="49"/>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FCB79A-8F33-9309-4FC7-20F2F8492711}"/>
              </a:ext>
            </a:extLst>
          </p:cNvPr>
          <p:cNvSpPr>
            <a:spLocks/>
          </p:cNvSpPr>
          <p:nvPr/>
        </p:nvSpPr>
        <p:spPr bwMode="auto">
          <a:xfrm>
            <a:off x="11095672" y="5175250"/>
            <a:ext cx="63461" cy="61913"/>
          </a:xfrm>
          <a:custGeom>
            <a:avLst/>
            <a:gdLst>
              <a:gd name="T0" fmla="*/ 0 w 39"/>
              <a:gd name="T1" fmla="*/ 0 h 39"/>
              <a:gd name="T2" fmla="*/ 39 w 39"/>
              <a:gd name="T3" fmla="*/ 19 h 39"/>
              <a:gd name="T4" fmla="*/ 0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lnTo>
                  <a:pt x="39" y="19"/>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05EE24E5-EC75-238B-6848-27919B8B7EEE}"/>
              </a:ext>
            </a:extLst>
          </p:cNvPr>
          <p:cNvSpPr>
            <a:spLocks noChangeArrowheads="1"/>
          </p:cNvSpPr>
          <p:nvPr/>
        </p:nvSpPr>
        <p:spPr bwMode="auto">
          <a:xfrm>
            <a:off x="7670407" y="5427663"/>
            <a:ext cx="60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Times New Roman" panose="02020603050405020304" pitchFamily="18" charset="0"/>
              </a:rPr>
              <a:t>Thời</a:t>
            </a:r>
            <a:r>
              <a:rPr kumimoji="0" lang="en-US" altLang="en-US" sz="1200" b="0" i="0" u="none" strike="noStrike" cap="none" normalizeH="0" baseline="0" dirty="0">
                <a:ln>
                  <a:noFill/>
                </a:ln>
                <a:solidFill>
                  <a:srgbClr val="000000"/>
                </a:solidFill>
                <a:effectLst/>
                <a:latin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3">
            <a:extLst>
              <a:ext uri="{FF2B5EF4-FFF2-40B4-BE49-F238E27FC236}">
                <a16:creationId xmlns:a16="http://schemas.microsoft.com/office/drawing/2014/main" id="{CD9236FD-0ED4-5071-D10D-47F578CC425F}"/>
              </a:ext>
            </a:extLst>
          </p:cNvPr>
          <p:cNvSpPr>
            <a:spLocks noChangeArrowheads="1"/>
          </p:cNvSpPr>
          <p:nvPr/>
        </p:nvSpPr>
        <p:spPr bwMode="auto">
          <a:xfrm>
            <a:off x="4362301" y="5278438"/>
            <a:ext cx="15295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4">
            <a:extLst>
              <a:ext uri="{FF2B5EF4-FFF2-40B4-BE49-F238E27FC236}">
                <a16:creationId xmlns:a16="http://schemas.microsoft.com/office/drawing/2014/main" id="{659A1C92-44D8-63A7-22D4-270A7D50C559}"/>
              </a:ext>
            </a:extLst>
          </p:cNvPr>
          <p:cNvSpPr>
            <a:spLocks noChangeArrowheads="1"/>
          </p:cNvSpPr>
          <p:nvPr/>
        </p:nvSpPr>
        <p:spPr bwMode="auto">
          <a:xfrm>
            <a:off x="11139606" y="5278438"/>
            <a:ext cx="118786"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15">
            <a:extLst>
              <a:ext uri="{FF2B5EF4-FFF2-40B4-BE49-F238E27FC236}">
                <a16:creationId xmlns:a16="http://schemas.microsoft.com/office/drawing/2014/main" id="{57D1AA82-764E-B287-79A9-5B40DF685D8B}"/>
              </a:ext>
            </a:extLst>
          </p:cNvPr>
          <p:cNvSpPr>
            <a:spLocks noEditPoints="1"/>
          </p:cNvSpPr>
          <p:nvPr/>
        </p:nvSpPr>
        <p:spPr bwMode="auto">
          <a:xfrm>
            <a:off x="4393218" y="4791075"/>
            <a:ext cx="6772424" cy="12700"/>
          </a:xfrm>
          <a:custGeom>
            <a:avLst/>
            <a:gdLst>
              <a:gd name="T0" fmla="*/ 380 w 21992"/>
              <a:gd name="T1" fmla="*/ 40 h 40"/>
              <a:gd name="T2" fmla="*/ 740 w 21992"/>
              <a:gd name="T3" fmla="*/ 0 h 40"/>
              <a:gd name="T4" fmla="*/ 980 w 21992"/>
              <a:gd name="T5" fmla="*/ 40 h 40"/>
              <a:gd name="T6" fmla="*/ 1580 w 21992"/>
              <a:gd name="T7" fmla="*/ 0 h 40"/>
              <a:gd name="T8" fmla="*/ 1680 w 21992"/>
              <a:gd name="T9" fmla="*/ 20 h 40"/>
              <a:gd name="T10" fmla="*/ 2320 w 21992"/>
              <a:gd name="T11" fmla="*/ 20 h 40"/>
              <a:gd name="T12" fmla="*/ 2420 w 21992"/>
              <a:gd name="T13" fmla="*/ 0 h 40"/>
              <a:gd name="T14" fmla="*/ 3020 w 21992"/>
              <a:gd name="T15" fmla="*/ 40 h 40"/>
              <a:gd name="T16" fmla="*/ 3380 w 21992"/>
              <a:gd name="T17" fmla="*/ 0 h 40"/>
              <a:gd name="T18" fmla="*/ 3620 w 21992"/>
              <a:gd name="T19" fmla="*/ 40 h 40"/>
              <a:gd name="T20" fmla="*/ 4220 w 21992"/>
              <a:gd name="T21" fmla="*/ 0 h 40"/>
              <a:gd name="T22" fmla="*/ 4320 w 21992"/>
              <a:gd name="T23" fmla="*/ 20 h 40"/>
              <a:gd name="T24" fmla="*/ 4960 w 21992"/>
              <a:gd name="T25" fmla="*/ 20 h 40"/>
              <a:gd name="T26" fmla="*/ 5060 w 21992"/>
              <a:gd name="T27" fmla="*/ 0 h 40"/>
              <a:gd name="T28" fmla="*/ 5660 w 21992"/>
              <a:gd name="T29" fmla="*/ 40 h 40"/>
              <a:gd name="T30" fmla="*/ 6020 w 21992"/>
              <a:gd name="T31" fmla="*/ 0 h 40"/>
              <a:gd name="T32" fmla="*/ 6260 w 21992"/>
              <a:gd name="T33" fmla="*/ 40 h 40"/>
              <a:gd name="T34" fmla="*/ 6860 w 21992"/>
              <a:gd name="T35" fmla="*/ 0 h 40"/>
              <a:gd name="T36" fmla="*/ 6960 w 21992"/>
              <a:gd name="T37" fmla="*/ 20 h 40"/>
              <a:gd name="T38" fmla="*/ 7600 w 21992"/>
              <a:gd name="T39" fmla="*/ 20 h 40"/>
              <a:gd name="T40" fmla="*/ 7700 w 21992"/>
              <a:gd name="T41" fmla="*/ 0 h 40"/>
              <a:gd name="T42" fmla="*/ 8300 w 21992"/>
              <a:gd name="T43" fmla="*/ 40 h 40"/>
              <a:gd name="T44" fmla="*/ 8660 w 21992"/>
              <a:gd name="T45" fmla="*/ 0 h 40"/>
              <a:gd name="T46" fmla="*/ 8900 w 21992"/>
              <a:gd name="T47" fmla="*/ 40 h 40"/>
              <a:gd name="T48" fmla="*/ 9500 w 21992"/>
              <a:gd name="T49" fmla="*/ 0 h 40"/>
              <a:gd name="T50" fmla="*/ 9600 w 21992"/>
              <a:gd name="T51" fmla="*/ 20 h 40"/>
              <a:gd name="T52" fmla="*/ 10240 w 21992"/>
              <a:gd name="T53" fmla="*/ 20 h 40"/>
              <a:gd name="T54" fmla="*/ 10340 w 21992"/>
              <a:gd name="T55" fmla="*/ 0 h 40"/>
              <a:gd name="T56" fmla="*/ 10940 w 21992"/>
              <a:gd name="T57" fmla="*/ 40 h 40"/>
              <a:gd name="T58" fmla="*/ 11300 w 21992"/>
              <a:gd name="T59" fmla="*/ 0 h 40"/>
              <a:gd name="T60" fmla="*/ 11540 w 21992"/>
              <a:gd name="T61" fmla="*/ 40 h 40"/>
              <a:gd name="T62" fmla="*/ 12140 w 21992"/>
              <a:gd name="T63" fmla="*/ 0 h 40"/>
              <a:gd name="T64" fmla="*/ 12240 w 21992"/>
              <a:gd name="T65" fmla="*/ 20 h 40"/>
              <a:gd name="T66" fmla="*/ 12880 w 21992"/>
              <a:gd name="T67" fmla="*/ 20 h 40"/>
              <a:gd name="T68" fmla="*/ 12980 w 21992"/>
              <a:gd name="T69" fmla="*/ 0 h 40"/>
              <a:gd name="T70" fmla="*/ 13580 w 21992"/>
              <a:gd name="T71" fmla="*/ 40 h 40"/>
              <a:gd name="T72" fmla="*/ 13940 w 21992"/>
              <a:gd name="T73" fmla="*/ 0 h 40"/>
              <a:gd name="T74" fmla="*/ 14180 w 21992"/>
              <a:gd name="T75" fmla="*/ 40 h 40"/>
              <a:gd name="T76" fmla="*/ 14780 w 21992"/>
              <a:gd name="T77" fmla="*/ 0 h 40"/>
              <a:gd name="T78" fmla="*/ 14880 w 21992"/>
              <a:gd name="T79" fmla="*/ 20 h 40"/>
              <a:gd name="T80" fmla="*/ 15520 w 21992"/>
              <a:gd name="T81" fmla="*/ 20 h 40"/>
              <a:gd name="T82" fmla="*/ 15620 w 21992"/>
              <a:gd name="T83" fmla="*/ 0 h 40"/>
              <a:gd name="T84" fmla="*/ 16220 w 21992"/>
              <a:gd name="T85" fmla="*/ 40 h 40"/>
              <a:gd name="T86" fmla="*/ 16580 w 21992"/>
              <a:gd name="T87" fmla="*/ 0 h 40"/>
              <a:gd name="T88" fmla="*/ 16820 w 21992"/>
              <a:gd name="T89" fmla="*/ 40 h 40"/>
              <a:gd name="T90" fmla="*/ 17420 w 21992"/>
              <a:gd name="T91" fmla="*/ 0 h 40"/>
              <a:gd name="T92" fmla="*/ 17520 w 21992"/>
              <a:gd name="T93" fmla="*/ 20 h 40"/>
              <a:gd name="T94" fmla="*/ 18160 w 21992"/>
              <a:gd name="T95" fmla="*/ 20 h 40"/>
              <a:gd name="T96" fmla="*/ 18260 w 21992"/>
              <a:gd name="T97" fmla="*/ 0 h 40"/>
              <a:gd name="T98" fmla="*/ 18860 w 21992"/>
              <a:gd name="T99" fmla="*/ 40 h 40"/>
              <a:gd name="T100" fmla="*/ 19220 w 21992"/>
              <a:gd name="T101" fmla="*/ 0 h 40"/>
              <a:gd name="T102" fmla="*/ 19460 w 21992"/>
              <a:gd name="T103" fmla="*/ 40 h 40"/>
              <a:gd name="T104" fmla="*/ 20060 w 21992"/>
              <a:gd name="T105" fmla="*/ 0 h 40"/>
              <a:gd name="T106" fmla="*/ 20160 w 21992"/>
              <a:gd name="T107" fmla="*/ 20 h 40"/>
              <a:gd name="T108" fmla="*/ 20800 w 21992"/>
              <a:gd name="T109" fmla="*/ 20 h 40"/>
              <a:gd name="T110" fmla="*/ 20900 w 21992"/>
              <a:gd name="T111" fmla="*/ 0 h 40"/>
              <a:gd name="T112" fmla="*/ 21500 w 21992"/>
              <a:gd name="T113" fmla="*/ 40 h 40"/>
              <a:gd name="T114" fmla="*/ 21860 w 219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92" h="40">
                <a:moveTo>
                  <a:pt x="20" y="0"/>
                </a:moveTo>
                <a:lnTo>
                  <a:pt x="140" y="0"/>
                </a:lnTo>
                <a:cubicBezTo>
                  <a:pt x="152" y="0"/>
                  <a:pt x="160" y="9"/>
                  <a:pt x="160" y="20"/>
                </a:cubicBezTo>
                <a:cubicBezTo>
                  <a:pt x="160" y="31"/>
                  <a:pt x="152" y="40"/>
                  <a:pt x="140" y="40"/>
                </a:cubicBezTo>
                <a:lnTo>
                  <a:pt x="20" y="40"/>
                </a:lnTo>
                <a:cubicBezTo>
                  <a:pt x="9" y="40"/>
                  <a:pt x="0" y="31"/>
                  <a:pt x="0" y="20"/>
                </a:cubicBezTo>
                <a:cubicBezTo>
                  <a:pt x="0" y="9"/>
                  <a:pt x="9" y="0"/>
                  <a:pt x="20" y="0"/>
                </a:cubicBezTo>
                <a:close/>
                <a:moveTo>
                  <a:pt x="260" y="0"/>
                </a:moveTo>
                <a:lnTo>
                  <a:pt x="380" y="0"/>
                </a:lnTo>
                <a:cubicBezTo>
                  <a:pt x="392" y="0"/>
                  <a:pt x="400" y="9"/>
                  <a:pt x="400" y="20"/>
                </a:cubicBezTo>
                <a:cubicBezTo>
                  <a:pt x="400" y="31"/>
                  <a:pt x="392" y="40"/>
                  <a:pt x="380" y="40"/>
                </a:cubicBezTo>
                <a:lnTo>
                  <a:pt x="260" y="40"/>
                </a:lnTo>
                <a:cubicBezTo>
                  <a:pt x="249" y="40"/>
                  <a:pt x="240" y="31"/>
                  <a:pt x="240" y="20"/>
                </a:cubicBezTo>
                <a:cubicBezTo>
                  <a:pt x="240" y="9"/>
                  <a:pt x="249" y="0"/>
                  <a:pt x="260" y="0"/>
                </a:cubicBezTo>
                <a:close/>
                <a:moveTo>
                  <a:pt x="500" y="0"/>
                </a:moveTo>
                <a:lnTo>
                  <a:pt x="620" y="0"/>
                </a:lnTo>
                <a:cubicBezTo>
                  <a:pt x="632" y="0"/>
                  <a:pt x="640" y="9"/>
                  <a:pt x="640" y="20"/>
                </a:cubicBezTo>
                <a:cubicBezTo>
                  <a:pt x="640" y="31"/>
                  <a:pt x="632" y="40"/>
                  <a:pt x="620" y="40"/>
                </a:cubicBezTo>
                <a:lnTo>
                  <a:pt x="500" y="40"/>
                </a:lnTo>
                <a:cubicBezTo>
                  <a:pt x="489" y="40"/>
                  <a:pt x="480" y="31"/>
                  <a:pt x="480" y="20"/>
                </a:cubicBezTo>
                <a:cubicBezTo>
                  <a:pt x="480" y="9"/>
                  <a:pt x="489" y="0"/>
                  <a:pt x="500" y="0"/>
                </a:cubicBezTo>
                <a:close/>
                <a:moveTo>
                  <a:pt x="740" y="0"/>
                </a:moveTo>
                <a:lnTo>
                  <a:pt x="860" y="0"/>
                </a:lnTo>
                <a:cubicBezTo>
                  <a:pt x="872" y="0"/>
                  <a:pt x="880" y="9"/>
                  <a:pt x="880" y="20"/>
                </a:cubicBezTo>
                <a:cubicBezTo>
                  <a:pt x="880" y="31"/>
                  <a:pt x="872" y="40"/>
                  <a:pt x="860" y="40"/>
                </a:cubicBezTo>
                <a:lnTo>
                  <a:pt x="740" y="40"/>
                </a:lnTo>
                <a:cubicBezTo>
                  <a:pt x="729" y="40"/>
                  <a:pt x="720" y="31"/>
                  <a:pt x="720" y="20"/>
                </a:cubicBezTo>
                <a:cubicBezTo>
                  <a:pt x="720" y="9"/>
                  <a:pt x="729" y="0"/>
                  <a:pt x="740" y="0"/>
                </a:cubicBezTo>
                <a:close/>
                <a:moveTo>
                  <a:pt x="980" y="0"/>
                </a:moveTo>
                <a:lnTo>
                  <a:pt x="1100" y="0"/>
                </a:lnTo>
                <a:cubicBezTo>
                  <a:pt x="1112" y="0"/>
                  <a:pt x="1120" y="9"/>
                  <a:pt x="1120" y="20"/>
                </a:cubicBezTo>
                <a:cubicBezTo>
                  <a:pt x="1120" y="31"/>
                  <a:pt x="1112" y="40"/>
                  <a:pt x="1100" y="40"/>
                </a:cubicBezTo>
                <a:lnTo>
                  <a:pt x="980" y="40"/>
                </a:lnTo>
                <a:cubicBezTo>
                  <a:pt x="969" y="40"/>
                  <a:pt x="960" y="31"/>
                  <a:pt x="960" y="20"/>
                </a:cubicBezTo>
                <a:cubicBezTo>
                  <a:pt x="960" y="9"/>
                  <a:pt x="969" y="0"/>
                  <a:pt x="980" y="0"/>
                </a:cubicBezTo>
                <a:close/>
                <a:moveTo>
                  <a:pt x="1220" y="0"/>
                </a:moveTo>
                <a:lnTo>
                  <a:pt x="1340" y="0"/>
                </a:lnTo>
                <a:cubicBezTo>
                  <a:pt x="1352" y="0"/>
                  <a:pt x="1360" y="9"/>
                  <a:pt x="1360" y="20"/>
                </a:cubicBezTo>
                <a:cubicBezTo>
                  <a:pt x="1360" y="31"/>
                  <a:pt x="1352" y="40"/>
                  <a:pt x="1340" y="40"/>
                </a:cubicBezTo>
                <a:lnTo>
                  <a:pt x="1220" y="40"/>
                </a:lnTo>
                <a:cubicBezTo>
                  <a:pt x="1209" y="40"/>
                  <a:pt x="1200" y="31"/>
                  <a:pt x="1200" y="20"/>
                </a:cubicBezTo>
                <a:cubicBezTo>
                  <a:pt x="1200" y="9"/>
                  <a:pt x="1209" y="0"/>
                  <a:pt x="1220" y="0"/>
                </a:cubicBezTo>
                <a:close/>
                <a:moveTo>
                  <a:pt x="1460" y="0"/>
                </a:moveTo>
                <a:lnTo>
                  <a:pt x="1580" y="0"/>
                </a:lnTo>
                <a:cubicBezTo>
                  <a:pt x="1592" y="0"/>
                  <a:pt x="1600" y="9"/>
                  <a:pt x="1600" y="20"/>
                </a:cubicBezTo>
                <a:cubicBezTo>
                  <a:pt x="1600" y="31"/>
                  <a:pt x="1592" y="40"/>
                  <a:pt x="1580" y="40"/>
                </a:cubicBezTo>
                <a:lnTo>
                  <a:pt x="1460" y="40"/>
                </a:lnTo>
                <a:cubicBezTo>
                  <a:pt x="1449" y="40"/>
                  <a:pt x="1440" y="31"/>
                  <a:pt x="1440" y="20"/>
                </a:cubicBezTo>
                <a:cubicBezTo>
                  <a:pt x="1440" y="9"/>
                  <a:pt x="1449" y="0"/>
                  <a:pt x="1460" y="0"/>
                </a:cubicBezTo>
                <a:close/>
                <a:moveTo>
                  <a:pt x="1700" y="0"/>
                </a:moveTo>
                <a:lnTo>
                  <a:pt x="1820" y="0"/>
                </a:lnTo>
                <a:cubicBezTo>
                  <a:pt x="1832" y="0"/>
                  <a:pt x="1840" y="9"/>
                  <a:pt x="1840" y="20"/>
                </a:cubicBezTo>
                <a:cubicBezTo>
                  <a:pt x="1840" y="31"/>
                  <a:pt x="1832" y="40"/>
                  <a:pt x="1820" y="40"/>
                </a:cubicBezTo>
                <a:lnTo>
                  <a:pt x="1700" y="40"/>
                </a:lnTo>
                <a:cubicBezTo>
                  <a:pt x="1689" y="40"/>
                  <a:pt x="1680" y="31"/>
                  <a:pt x="1680" y="20"/>
                </a:cubicBezTo>
                <a:cubicBezTo>
                  <a:pt x="1680" y="9"/>
                  <a:pt x="1689" y="0"/>
                  <a:pt x="1700" y="0"/>
                </a:cubicBezTo>
                <a:close/>
                <a:moveTo>
                  <a:pt x="1940" y="0"/>
                </a:moveTo>
                <a:lnTo>
                  <a:pt x="2060" y="0"/>
                </a:lnTo>
                <a:cubicBezTo>
                  <a:pt x="2072" y="0"/>
                  <a:pt x="2080" y="9"/>
                  <a:pt x="2080" y="20"/>
                </a:cubicBezTo>
                <a:cubicBezTo>
                  <a:pt x="2080" y="31"/>
                  <a:pt x="2072" y="40"/>
                  <a:pt x="2060" y="40"/>
                </a:cubicBezTo>
                <a:lnTo>
                  <a:pt x="1940" y="40"/>
                </a:lnTo>
                <a:cubicBezTo>
                  <a:pt x="1929" y="40"/>
                  <a:pt x="1920" y="31"/>
                  <a:pt x="1920" y="20"/>
                </a:cubicBezTo>
                <a:cubicBezTo>
                  <a:pt x="1920" y="9"/>
                  <a:pt x="1929" y="0"/>
                  <a:pt x="1940" y="0"/>
                </a:cubicBezTo>
                <a:close/>
                <a:moveTo>
                  <a:pt x="2180" y="0"/>
                </a:moveTo>
                <a:lnTo>
                  <a:pt x="2300" y="0"/>
                </a:lnTo>
                <a:cubicBezTo>
                  <a:pt x="2312" y="0"/>
                  <a:pt x="2320" y="9"/>
                  <a:pt x="2320" y="20"/>
                </a:cubicBezTo>
                <a:cubicBezTo>
                  <a:pt x="2320" y="31"/>
                  <a:pt x="2312" y="40"/>
                  <a:pt x="2300" y="40"/>
                </a:cubicBezTo>
                <a:lnTo>
                  <a:pt x="2180" y="40"/>
                </a:lnTo>
                <a:cubicBezTo>
                  <a:pt x="2169" y="40"/>
                  <a:pt x="2160" y="31"/>
                  <a:pt x="2160" y="20"/>
                </a:cubicBezTo>
                <a:cubicBezTo>
                  <a:pt x="2160" y="9"/>
                  <a:pt x="2169" y="0"/>
                  <a:pt x="2180" y="0"/>
                </a:cubicBezTo>
                <a:close/>
                <a:moveTo>
                  <a:pt x="2420" y="0"/>
                </a:moveTo>
                <a:lnTo>
                  <a:pt x="2540" y="0"/>
                </a:lnTo>
                <a:cubicBezTo>
                  <a:pt x="2552" y="0"/>
                  <a:pt x="2560" y="9"/>
                  <a:pt x="2560" y="20"/>
                </a:cubicBezTo>
                <a:cubicBezTo>
                  <a:pt x="2560" y="31"/>
                  <a:pt x="2552" y="40"/>
                  <a:pt x="2540" y="40"/>
                </a:cubicBezTo>
                <a:lnTo>
                  <a:pt x="2420" y="40"/>
                </a:lnTo>
                <a:cubicBezTo>
                  <a:pt x="2409" y="40"/>
                  <a:pt x="2400" y="31"/>
                  <a:pt x="2400" y="20"/>
                </a:cubicBezTo>
                <a:cubicBezTo>
                  <a:pt x="2400" y="9"/>
                  <a:pt x="2409" y="0"/>
                  <a:pt x="2420" y="0"/>
                </a:cubicBezTo>
                <a:close/>
                <a:moveTo>
                  <a:pt x="2660" y="0"/>
                </a:moveTo>
                <a:lnTo>
                  <a:pt x="2780" y="0"/>
                </a:lnTo>
                <a:cubicBezTo>
                  <a:pt x="2792" y="0"/>
                  <a:pt x="2800" y="9"/>
                  <a:pt x="2800" y="20"/>
                </a:cubicBezTo>
                <a:cubicBezTo>
                  <a:pt x="2800" y="31"/>
                  <a:pt x="2792" y="40"/>
                  <a:pt x="2780" y="40"/>
                </a:cubicBezTo>
                <a:lnTo>
                  <a:pt x="2660" y="40"/>
                </a:lnTo>
                <a:cubicBezTo>
                  <a:pt x="2649" y="40"/>
                  <a:pt x="2640" y="31"/>
                  <a:pt x="2640" y="20"/>
                </a:cubicBezTo>
                <a:cubicBezTo>
                  <a:pt x="2640" y="9"/>
                  <a:pt x="2649" y="0"/>
                  <a:pt x="2660" y="0"/>
                </a:cubicBezTo>
                <a:close/>
                <a:moveTo>
                  <a:pt x="2900" y="0"/>
                </a:moveTo>
                <a:lnTo>
                  <a:pt x="3020" y="0"/>
                </a:lnTo>
                <a:cubicBezTo>
                  <a:pt x="3032" y="0"/>
                  <a:pt x="3040" y="9"/>
                  <a:pt x="3040" y="20"/>
                </a:cubicBezTo>
                <a:cubicBezTo>
                  <a:pt x="3040" y="31"/>
                  <a:pt x="3032" y="40"/>
                  <a:pt x="3020" y="40"/>
                </a:cubicBezTo>
                <a:lnTo>
                  <a:pt x="2900" y="40"/>
                </a:lnTo>
                <a:cubicBezTo>
                  <a:pt x="2889" y="40"/>
                  <a:pt x="2880" y="31"/>
                  <a:pt x="2880" y="20"/>
                </a:cubicBezTo>
                <a:cubicBezTo>
                  <a:pt x="2880" y="9"/>
                  <a:pt x="2889" y="0"/>
                  <a:pt x="2900" y="0"/>
                </a:cubicBezTo>
                <a:close/>
                <a:moveTo>
                  <a:pt x="3140" y="0"/>
                </a:moveTo>
                <a:lnTo>
                  <a:pt x="3260" y="0"/>
                </a:lnTo>
                <a:cubicBezTo>
                  <a:pt x="3272" y="0"/>
                  <a:pt x="3280" y="9"/>
                  <a:pt x="3280" y="20"/>
                </a:cubicBezTo>
                <a:cubicBezTo>
                  <a:pt x="3280" y="31"/>
                  <a:pt x="3272" y="40"/>
                  <a:pt x="3260" y="40"/>
                </a:cubicBezTo>
                <a:lnTo>
                  <a:pt x="3140" y="40"/>
                </a:lnTo>
                <a:cubicBezTo>
                  <a:pt x="3129" y="40"/>
                  <a:pt x="3120" y="31"/>
                  <a:pt x="3120" y="20"/>
                </a:cubicBezTo>
                <a:cubicBezTo>
                  <a:pt x="3120" y="9"/>
                  <a:pt x="3129" y="0"/>
                  <a:pt x="3140" y="0"/>
                </a:cubicBezTo>
                <a:close/>
                <a:moveTo>
                  <a:pt x="3380" y="0"/>
                </a:moveTo>
                <a:lnTo>
                  <a:pt x="3500" y="0"/>
                </a:lnTo>
                <a:cubicBezTo>
                  <a:pt x="3512" y="0"/>
                  <a:pt x="3520" y="9"/>
                  <a:pt x="3520" y="20"/>
                </a:cubicBezTo>
                <a:cubicBezTo>
                  <a:pt x="3520" y="31"/>
                  <a:pt x="3512" y="40"/>
                  <a:pt x="3500" y="40"/>
                </a:cubicBezTo>
                <a:lnTo>
                  <a:pt x="3380" y="40"/>
                </a:lnTo>
                <a:cubicBezTo>
                  <a:pt x="3369" y="40"/>
                  <a:pt x="3360" y="31"/>
                  <a:pt x="3360" y="20"/>
                </a:cubicBezTo>
                <a:cubicBezTo>
                  <a:pt x="3360" y="9"/>
                  <a:pt x="3369" y="0"/>
                  <a:pt x="3380" y="0"/>
                </a:cubicBezTo>
                <a:close/>
                <a:moveTo>
                  <a:pt x="3620" y="0"/>
                </a:moveTo>
                <a:lnTo>
                  <a:pt x="3740" y="0"/>
                </a:lnTo>
                <a:cubicBezTo>
                  <a:pt x="3752" y="0"/>
                  <a:pt x="3760" y="9"/>
                  <a:pt x="3760" y="20"/>
                </a:cubicBezTo>
                <a:cubicBezTo>
                  <a:pt x="3760" y="31"/>
                  <a:pt x="3752" y="40"/>
                  <a:pt x="3740" y="40"/>
                </a:cubicBezTo>
                <a:lnTo>
                  <a:pt x="3620" y="40"/>
                </a:lnTo>
                <a:cubicBezTo>
                  <a:pt x="3609" y="40"/>
                  <a:pt x="3600" y="31"/>
                  <a:pt x="3600" y="20"/>
                </a:cubicBezTo>
                <a:cubicBezTo>
                  <a:pt x="3600" y="9"/>
                  <a:pt x="3609" y="0"/>
                  <a:pt x="3620" y="0"/>
                </a:cubicBezTo>
                <a:close/>
                <a:moveTo>
                  <a:pt x="3860" y="0"/>
                </a:moveTo>
                <a:lnTo>
                  <a:pt x="3980" y="0"/>
                </a:lnTo>
                <a:cubicBezTo>
                  <a:pt x="3992" y="0"/>
                  <a:pt x="4000" y="9"/>
                  <a:pt x="4000" y="20"/>
                </a:cubicBezTo>
                <a:cubicBezTo>
                  <a:pt x="4000" y="31"/>
                  <a:pt x="3992" y="40"/>
                  <a:pt x="3980" y="40"/>
                </a:cubicBezTo>
                <a:lnTo>
                  <a:pt x="3860" y="40"/>
                </a:lnTo>
                <a:cubicBezTo>
                  <a:pt x="3849" y="40"/>
                  <a:pt x="3840" y="31"/>
                  <a:pt x="3840" y="20"/>
                </a:cubicBezTo>
                <a:cubicBezTo>
                  <a:pt x="3840" y="9"/>
                  <a:pt x="3849" y="0"/>
                  <a:pt x="3860" y="0"/>
                </a:cubicBezTo>
                <a:close/>
                <a:moveTo>
                  <a:pt x="4100" y="0"/>
                </a:moveTo>
                <a:lnTo>
                  <a:pt x="4220" y="0"/>
                </a:lnTo>
                <a:cubicBezTo>
                  <a:pt x="4232" y="0"/>
                  <a:pt x="4240" y="9"/>
                  <a:pt x="4240" y="20"/>
                </a:cubicBezTo>
                <a:cubicBezTo>
                  <a:pt x="4240" y="31"/>
                  <a:pt x="4232" y="40"/>
                  <a:pt x="4220" y="40"/>
                </a:cubicBezTo>
                <a:lnTo>
                  <a:pt x="4100" y="40"/>
                </a:lnTo>
                <a:cubicBezTo>
                  <a:pt x="4089" y="40"/>
                  <a:pt x="4080" y="31"/>
                  <a:pt x="4080" y="20"/>
                </a:cubicBezTo>
                <a:cubicBezTo>
                  <a:pt x="4080" y="9"/>
                  <a:pt x="4089" y="0"/>
                  <a:pt x="4100" y="0"/>
                </a:cubicBezTo>
                <a:close/>
                <a:moveTo>
                  <a:pt x="4340" y="0"/>
                </a:moveTo>
                <a:lnTo>
                  <a:pt x="4460" y="0"/>
                </a:lnTo>
                <a:cubicBezTo>
                  <a:pt x="4472" y="0"/>
                  <a:pt x="4480" y="9"/>
                  <a:pt x="4480" y="20"/>
                </a:cubicBezTo>
                <a:cubicBezTo>
                  <a:pt x="4480" y="31"/>
                  <a:pt x="4472" y="40"/>
                  <a:pt x="4460" y="40"/>
                </a:cubicBezTo>
                <a:lnTo>
                  <a:pt x="4340" y="40"/>
                </a:lnTo>
                <a:cubicBezTo>
                  <a:pt x="4329" y="40"/>
                  <a:pt x="4320" y="31"/>
                  <a:pt x="4320" y="20"/>
                </a:cubicBezTo>
                <a:cubicBezTo>
                  <a:pt x="4320" y="9"/>
                  <a:pt x="4329" y="0"/>
                  <a:pt x="4340" y="0"/>
                </a:cubicBezTo>
                <a:close/>
                <a:moveTo>
                  <a:pt x="4580" y="0"/>
                </a:moveTo>
                <a:lnTo>
                  <a:pt x="4700" y="0"/>
                </a:lnTo>
                <a:cubicBezTo>
                  <a:pt x="4712" y="0"/>
                  <a:pt x="4720" y="9"/>
                  <a:pt x="4720" y="20"/>
                </a:cubicBezTo>
                <a:cubicBezTo>
                  <a:pt x="4720" y="31"/>
                  <a:pt x="4712" y="40"/>
                  <a:pt x="4700" y="40"/>
                </a:cubicBezTo>
                <a:lnTo>
                  <a:pt x="4580" y="40"/>
                </a:lnTo>
                <a:cubicBezTo>
                  <a:pt x="4569" y="40"/>
                  <a:pt x="4560" y="31"/>
                  <a:pt x="4560" y="20"/>
                </a:cubicBezTo>
                <a:cubicBezTo>
                  <a:pt x="4560" y="9"/>
                  <a:pt x="4569" y="0"/>
                  <a:pt x="4580" y="0"/>
                </a:cubicBezTo>
                <a:close/>
                <a:moveTo>
                  <a:pt x="4820" y="0"/>
                </a:moveTo>
                <a:lnTo>
                  <a:pt x="4940" y="0"/>
                </a:lnTo>
                <a:cubicBezTo>
                  <a:pt x="4952" y="0"/>
                  <a:pt x="4960" y="9"/>
                  <a:pt x="4960" y="20"/>
                </a:cubicBezTo>
                <a:cubicBezTo>
                  <a:pt x="4960" y="31"/>
                  <a:pt x="4952" y="40"/>
                  <a:pt x="4940" y="40"/>
                </a:cubicBezTo>
                <a:lnTo>
                  <a:pt x="4820" y="40"/>
                </a:lnTo>
                <a:cubicBezTo>
                  <a:pt x="4809" y="40"/>
                  <a:pt x="4800" y="31"/>
                  <a:pt x="4800" y="20"/>
                </a:cubicBezTo>
                <a:cubicBezTo>
                  <a:pt x="4800" y="9"/>
                  <a:pt x="4809" y="0"/>
                  <a:pt x="4820" y="0"/>
                </a:cubicBezTo>
                <a:close/>
                <a:moveTo>
                  <a:pt x="5060" y="0"/>
                </a:moveTo>
                <a:lnTo>
                  <a:pt x="5180" y="0"/>
                </a:lnTo>
                <a:cubicBezTo>
                  <a:pt x="5192" y="0"/>
                  <a:pt x="5200" y="9"/>
                  <a:pt x="5200" y="20"/>
                </a:cubicBezTo>
                <a:cubicBezTo>
                  <a:pt x="5200" y="31"/>
                  <a:pt x="5192" y="40"/>
                  <a:pt x="5180" y="40"/>
                </a:cubicBezTo>
                <a:lnTo>
                  <a:pt x="5060" y="40"/>
                </a:lnTo>
                <a:cubicBezTo>
                  <a:pt x="5049" y="40"/>
                  <a:pt x="5040" y="31"/>
                  <a:pt x="5040" y="20"/>
                </a:cubicBezTo>
                <a:cubicBezTo>
                  <a:pt x="5040" y="9"/>
                  <a:pt x="5049" y="0"/>
                  <a:pt x="5060" y="0"/>
                </a:cubicBezTo>
                <a:close/>
                <a:moveTo>
                  <a:pt x="5300" y="0"/>
                </a:moveTo>
                <a:lnTo>
                  <a:pt x="5420" y="0"/>
                </a:lnTo>
                <a:cubicBezTo>
                  <a:pt x="5432" y="0"/>
                  <a:pt x="5440" y="9"/>
                  <a:pt x="5440" y="20"/>
                </a:cubicBezTo>
                <a:cubicBezTo>
                  <a:pt x="5440" y="31"/>
                  <a:pt x="5432" y="40"/>
                  <a:pt x="5420" y="40"/>
                </a:cubicBezTo>
                <a:lnTo>
                  <a:pt x="5300" y="40"/>
                </a:lnTo>
                <a:cubicBezTo>
                  <a:pt x="5289" y="40"/>
                  <a:pt x="5280" y="31"/>
                  <a:pt x="5280" y="20"/>
                </a:cubicBezTo>
                <a:cubicBezTo>
                  <a:pt x="5280" y="9"/>
                  <a:pt x="5289" y="0"/>
                  <a:pt x="5300" y="0"/>
                </a:cubicBezTo>
                <a:close/>
                <a:moveTo>
                  <a:pt x="5540" y="0"/>
                </a:moveTo>
                <a:lnTo>
                  <a:pt x="5660" y="0"/>
                </a:lnTo>
                <a:cubicBezTo>
                  <a:pt x="5672" y="0"/>
                  <a:pt x="5680" y="9"/>
                  <a:pt x="5680" y="20"/>
                </a:cubicBezTo>
                <a:cubicBezTo>
                  <a:pt x="5680" y="31"/>
                  <a:pt x="5672" y="40"/>
                  <a:pt x="5660" y="40"/>
                </a:cubicBezTo>
                <a:lnTo>
                  <a:pt x="5540" y="40"/>
                </a:lnTo>
                <a:cubicBezTo>
                  <a:pt x="5529" y="40"/>
                  <a:pt x="5520" y="31"/>
                  <a:pt x="5520" y="20"/>
                </a:cubicBezTo>
                <a:cubicBezTo>
                  <a:pt x="5520" y="9"/>
                  <a:pt x="5529" y="0"/>
                  <a:pt x="5540" y="0"/>
                </a:cubicBezTo>
                <a:close/>
                <a:moveTo>
                  <a:pt x="5780" y="0"/>
                </a:moveTo>
                <a:lnTo>
                  <a:pt x="5900" y="0"/>
                </a:lnTo>
                <a:cubicBezTo>
                  <a:pt x="5912" y="0"/>
                  <a:pt x="5920" y="9"/>
                  <a:pt x="5920" y="20"/>
                </a:cubicBezTo>
                <a:cubicBezTo>
                  <a:pt x="5920" y="31"/>
                  <a:pt x="5912" y="40"/>
                  <a:pt x="5900" y="40"/>
                </a:cubicBezTo>
                <a:lnTo>
                  <a:pt x="5780" y="40"/>
                </a:lnTo>
                <a:cubicBezTo>
                  <a:pt x="5769" y="40"/>
                  <a:pt x="5760" y="31"/>
                  <a:pt x="5760" y="20"/>
                </a:cubicBezTo>
                <a:cubicBezTo>
                  <a:pt x="5760" y="9"/>
                  <a:pt x="5769" y="0"/>
                  <a:pt x="5780" y="0"/>
                </a:cubicBezTo>
                <a:close/>
                <a:moveTo>
                  <a:pt x="6020" y="0"/>
                </a:moveTo>
                <a:lnTo>
                  <a:pt x="6140" y="0"/>
                </a:lnTo>
                <a:cubicBezTo>
                  <a:pt x="6152" y="0"/>
                  <a:pt x="6160" y="9"/>
                  <a:pt x="6160" y="20"/>
                </a:cubicBezTo>
                <a:cubicBezTo>
                  <a:pt x="6160" y="31"/>
                  <a:pt x="6152" y="40"/>
                  <a:pt x="6140" y="40"/>
                </a:cubicBezTo>
                <a:lnTo>
                  <a:pt x="6020" y="40"/>
                </a:lnTo>
                <a:cubicBezTo>
                  <a:pt x="6009" y="40"/>
                  <a:pt x="6000" y="31"/>
                  <a:pt x="6000" y="20"/>
                </a:cubicBezTo>
                <a:cubicBezTo>
                  <a:pt x="6000" y="9"/>
                  <a:pt x="6009" y="0"/>
                  <a:pt x="6020" y="0"/>
                </a:cubicBezTo>
                <a:close/>
                <a:moveTo>
                  <a:pt x="6260" y="0"/>
                </a:moveTo>
                <a:lnTo>
                  <a:pt x="6380" y="0"/>
                </a:lnTo>
                <a:cubicBezTo>
                  <a:pt x="6392" y="0"/>
                  <a:pt x="6400" y="9"/>
                  <a:pt x="6400" y="20"/>
                </a:cubicBezTo>
                <a:cubicBezTo>
                  <a:pt x="6400" y="31"/>
                  <a:pt x="6392" y="40"/>
                  <a:pt x="6380" y="40"/>
                </a:cubicBezTo>
                <a:lnTo>
                  <a:pt x="6260" y="40"/>
                </a:lnTo>
                <a:cubicBezTo>
                  <a:pt x="6249" y="40"/>
                  <a:pt x="6240" y="31"/>
                  <a:pt x="6240" y="20"/>
                </a:cubicBezTo>
                <a:cubicBezTo>
                  <a:pt x="6240" y="9"/>
                  <a:pt x="6249" y="0"/>
                  <a:pt x="6260" y="0"/>
                </a:cubicBezTo>
                <a:close/>
                <a:moveTo>
                  <a:pt x="6500" y="0"/>
                </a:moveTo>
                <a:lnTo>
                  <a:pt x="6620" y="0"/>
                </a:lnTo>
                <a:cubicBezTo>
                  <a:pt x="6632" y="0"/>
                  <a:pt x="6640" y="9"/>
                  <a:pt x="6640" y="20"/>
                </a:cubicBezTo>
                <a:cubicBezTo>
                  <a:pt x="6640" y="31"/>
                  <a:pt x="6632" y="40"/>
                  <a:pt x="6620" y="40"/>
                </a:cubicBezTo>
                <a:lnTo>
                  <a:pt x="6500" y="40"/>
                </a:lnTo>
                <a:cubicBezTo>
                  <a:pt x="6489" y="40"/>
                  <a:pt x="6480" y="31"/>
                  <a:pt x="6480" y="20"/>
                </a:cubicBezTo>
                <a:cubicBezTo>
                  <a:pt x="6480" y="9"/>
                  <a:pt x="6489" y="0"/>
                  <a:pt x="6500" y="0"/>
                </a:cubicBezTo>
                <a:close/>
                <a:moveTo>
                  <a:pt x="6740" y="0"/>
                </a:moveTo>
                <a:lnTo>
                  <a:pt x="6860" y="0"/>
                </a:lnTo>
                <a:cubicBezTo>
                  <a:pt x="6872" y="0"/>
                  <a:pt x="6880" y="9"/>
                  <a:pt x="6880" y="20"/>
                </a:cubicBezTo>
                <a:cubicBezTo>
                  <a:pt x="6880" y="31"/>
                  <a:pt x="6872" y="40"/>
                  <a:pt x="6860" y="40"/>
                </a:cubicBezTo>
                <a:lnTo>
                  <a:pt x="6740" y="40"/>
                </a:lnTo>
                <a:cubicBezTo>
                  <a:pt x="6729" y="40"/>
                  <a:pt x="6720" y="31"/>
                  <a:pt x="6720" y="20"/>
                </a:cubicBezTo>
                <a:cubicBezTo>
                  <a:pt x="6720" y="9"/>
                  <a:pt x="6729" y="0"/>
                  <a:pt x="6740" y="0"/>
                </a:cubicBezTo>
                <a:close/>
                <a:moveTo>
                  <a:pt x="6980" y="0"/>
                </a:moveTo>
                <a:lnTo>
                  <a:pt x="7100" y="0"/>
                </a:lnTo>
                <a:cubicBezTo>
                  <a:pt x="7112" y="0"/>
                  <a:pt x="7120" y="9"/>
                  <a:pt x="7120" y="20"/>
                </a:cubicBezTo>
                <a:cubicBezTo>
                  <a:pt x="7120" y="31"/>
                  <a:pt x="7112" y="40"/>
                  <a:pt x="7100" y="40"/>
                </a:cubicBezTo>
                <a:lnTo>
                  <a:pt x="6980" y="40"/>
                </a:lnTo>
                <a:cubicBezTo>
                  <a:pt x="6969" y="40"/>
                  <a:pt x="6960" y="31"/>
                  <a:pt x="6960" y="20"/>
                </a:cubicBezTo>
                <a:cubicBezTo>
                  <a:pt x="6960" y="9"/>
                  <a:pt x="6969" y="0"/>
                  <a:pt x="6980" y="0"/>
                </a:cubicBezTo>
                <a:close/>
                <a:moveTo>
                  <a:pt x="7220" y="0"/>
                </a:moveTo>
                <a:lnTo>
                  <a:pt x="7340" y="0"/>
                </a:lnTo>
                <a:cubicBezTo>
                  <a:pt x="7352" y="0"/>
                  <a:pt x="7360" y="9"/>
                  <a:pt x="7360" y="20"/>
                </a:cubicBezTo>
                <a:cubicBezTo>
                  <a:pt x="7360" y="31"/>
                  <a:pt x="7352" y="40"/>
                  <a:pt x="7340" y="40"/>
                </a:cubicBezTo>
                <a:lnTo>
                  <a:pt x="7220" y="40"/>
                </a:lnTo>
                <a:cubicBezTo>
                  <a:pt x="7209" y="40"/>
                  <a:pt x="7200" y="31"/>
                  <a:pt x="7200" y="20"/>
                </a:cubicBezTo>
                <a:cubicBezTo>
                  <a:pt x="7200" y="9"/>
                  <a:pt x="7209" y="0"/>
                  <a:pt x="7220" y="0"/>
                </a:cubicBezTo>
                <a:close/>
                <a:moveTo>
                  <a:pt x="7460" y="0"/>
                </a:moveTo>
                <a:lnTo>
                  <a:pt x="7580" y="0"/>
                </a:lnTo>
                <a:cubicBezTo>
                  <a:pt x="7592" y="0"/>
                  <a:pt x="7600" y="9"/>
                  <a:pt x="7600" y="20"/>
                </a:cubicBezTo>
                <a:cubicBezTo>
                  <a:pt x="7600" y="31"/>
                  <a:pt x="7592" y="40"/>
                  <a:pt x="7580" y="40"/>
                </a:cubicBezTo>
                <a:lnTo>
                  <a:pt x="7460" y="40"/>
                </a:lnTo>
                <a:cubicBezTo>
                  <a:pt x="7449" y="40"/>
                  <a:pt x="7440" y="31"/>
                  <a:pt x="7440" y="20"/>
                </a:cubicBezTo>
                <a:cubicBezTo>
                  <a:pt x="7440" y="9"/>
                  <a:pt x="7449" y="0"/>
                  <a:pt x="7460" y="0"/>
                </a:cubicBezTo>
                <a:close/>
                <a:moveTo>
                  <a:pt x="7700" y="0"/>
                </a:moveTo>
                <a:lnTo>
                  <a:pt x="7820" y="0"/>
                </a:lnTo>
                <a:cubicBezTo>
                  <a:pt x="7832" y="0"/>
                  <a:pt x="7840" y="9"/>
                  <a:pt x="7840" y="20"/>
                </a:cubicBezTo>
                <a:cubicBezTo>
                  <a:pt x="7840" y="31"/>
                  <a:pt x="7832" y="40"/>
                  <a:pt x="7820" y="40"/>
                </a:cubicBezTo>
                <a:lnTo>
                  <a:pt x="7700" y="40"/>
                </a:lnTo>
                <a:cubicBezTo>
                  <a:pt x="7689" y="40"/>
                  <a:pt x="7680" y="31"/>
                  <a:pt x="7680" y="20"/>
                </a:cubicBezTo>
                <a:cubicBezTo>
                  <a:pt x="7680" y="9"/>
                  <a:pt x="7689" y="0"/>
                  <a:pt x="7700" y="0"/>
                </a:cubicBezTo>
                <a:close/>
                <a:moveTo>
                  <a:pt x="7940" y="0"/>
                </a:moveTo>
                <a:lnTo>
                  <a:pt x="8060" y="0"/>
                </a:lnTo>
                <a:cubicBezTo>
                  <a:pt x="8072" y="0"/>
                  <a:pt x="8080" y="9"/>
                  <a:pt x="8080" y="20"/>
                </a:cubicBezTo>
                <a:cubicBezTo>
                  <a:pt x="8080" y="31"/>
                  <a:pt x="8072" y="40"/>
                  <a:pt x="8060" y="40"/>
                </a:cubicBezTo>
                <a:lnTo>
                  <a:pt x="7940" y="40"/>
                </a:lnTo>
                <a:cubicBezTo>
                  <a:pt x="7929" y="40"/>
                  <a:pt x="7920" y="31"/>
                  <a:pt x="7920" y="20"/>
                </a:cubicBezTo>
                <a:cubicBezTo>
                  <a:pt x="7920" y="9"/>
                  <a:pt x="7929" y="0"/>
                  <a:pt x="7940" y="0"/>
                </a:cubicBezTo>
                <a:close/>
                <a:moveTo>
                  <a:pt x="8180" y="0"/>
                </a:moveTo>
                <a:lnTo>
                  <a:pt x="8300" y="0"/>
                </a:lnTo>
                <a:cubicBezTo>
                  <a:pt x="8312" y="0"/>
                  <a:pt x="8320" y="9"/>
                  <a:pt x="8320" y="20"/>
                </a:cubicBezTo>
                <a:cubicBezTo>
                  <a:pt x="8320" y="31"/>
                  <a:pt x="8312" y="40"/>
                  <a:pt x="8300" y="40"/>
                </a:cubicBezTo>
                <a:lnTo>
                  <a:pt x="8180" y="40"/>
                </a:lnTo>
                <a:cubicBezTo>
                  <a:pt x="8169" y="40"/>
                  <a:pt x="8160" y="31"/>
                  <a:pt x="8160" y="20"/>
                </a:cubicBezTo>
                <a:cubicBezTo>
                  <a:pt x="8160" y="9"/>
                  <a:pt x="8169" y="0"/>
                  <a:pt x="8180" y="0"/>
                </a:cubicBezTo>
                <a:close/>
                <a:moveTo>
                  <a:pt x="8420" y="0"/>
                </a:moveTo>
                <a:lnTo>
                  <a:pt x="8540" y="0"/>
                </a:lnTo>
                <a:cubicBezTo>
                  <a:pt x="8552" y="0"/>
                  <a:pt x="8560" y="9"/>
                  <a:pt x="8560" y="20"/>
                </a:cubicBezTo>
                <a:cubicBezTo>
                  <a:pt x="8560" y="31"/>
                  <a:pt x="8552" y="40"/>
                  <a:pt x="8540" y="40"/>
                </a:cubicBezTo>
                <a:lnTo>
                  <a:pt x="8420" y="40"/>
                </a:lnTo>
                <a:cubicBezTo>
                  <a:pt x="8409" y="40"/>
                  <a:pt x="8400" y="31"/>
                  <a:pt x="8400" y="20"/>
                </a:cubicBezTo>
                <a:cubicBezTo>
                  <a:pt x="8400" y="9"/>
                  <a:pt x="8409" y="0"/>
                  <a:pt x="8420" y="0"/>
                </a:cubicBezTo>
                <a:close/>
                <a:moveTo>
                  <a:pt x="8660" y="0"/>
                </a:moveTo>
                <a:lnTo>
                  <a:pt x="8780" y="0"/>
                </a:lnTo>
                <a:cubicBezTo>
                  <a:pt x="8792" y="0"/>
                  <a:pt x="8800" y="9"/>
                  <a:pt x="8800" y="20"/>
                </a:cubicBezTo>
                <a:cubicBezTo>
                  <a:pt x="8800" y="31"/>
                  <a:pt x="8792" y="40"/>
                  <a:pt x="8780" y="40"/>
                </a:cubicBezTo>
                <a:lnTo>
                  <a:pt x="8660" y="40"/>
                </a:lnTo>
                <a:cubicBezTo>
                  <a:pt x="8649" y="40"/>
                  <a:pt x="8640" y="31"/>
                  <a:pt x="8640" y="20"/>
                </a:cubicBezTo>
                <a:cubicBezTo>
                  <a:pt x="8640" y="9"/>
                  <a:pt x="8649" y="0"/>
                  <a:pt x="8660" y="0"/>
                </a:cubicBezTo>
                <a:close/>
                <a:moveTo>
                  <a:pt x="8900" y="0"/>
                </a:moveTo>
                <a:lnTo>
                  <a:pt x="9020" y="0"/>
                </a:lnTo>
                <a:cubicBezTo>
                  <a:pt x="9032" y="0"/>
                  <a:pt x="9040" y="9"/>
                  <a:pt x="9040" y="20"/>
                </a:cubicBezTo>
                <a:cubicBezTo>
                  <a:pt x="9040" y="31"/>
                  <a:pt x="9032" y="40"/>
                  <a:pt x="9020" y="40"/>
                </a:cubicBezTo>
                <a:lnTo>
                  <a:pt x="8900" y="40"/>
                </a:lnTo>
                <a:cubicBezTo>
                  <a:pt x="8889" y="40"/>
                  <a:pt x="8880" y="31"/>
                  <a:pt x="8880" y="20"/>
                </a:cubicBezTo>
                <a:cubicBezTo>
                  <a:pt x="8880" y="9"/>
                  <a:pt x="8889" y="0"/>
                  <a:pt x="8900" y="0"/>
                </a:cubicBezTo>
                <a:close/>
                <a:moveTo>
                  <a:pt x="9140" y="0"/>
                </a:moveTo>
                <a:lnTo>
                  <a:pt x="9260" y="0"/>
                </a:lnTo>
                <a:cubicBezTo>
                  <a:pt x="9272" y="0"/>
                  <a:pt x="9280" y="9"/>
                  <a:pt x="9280" y="20"/>
                </a:cubicBezTo>
                <a:cubicBezTo>
                  <a:pt x="9280" y="31"/>
                  <a:pt x="9272" y="40"/>
                  <a:pt x="9260" y="40"/>
                </a:cubicBezTo>
                <a:lnTo>
                  <a:pt x="9140" y="40"/>
                </a:lnTo>
                <a:cubicBezTo>
                  <a:pt x="9129" y="40"/>
                  <a:pt x="9120" y="31"/>
                  <a:pt x="9120" y="20"/>
                </a:cubicBezTo>
                <a:cubicBezTo>
                  <a:pt x="9120" y="9"/>
                  <a:pt x="9129" y="0"/>
                  <a:pt x="9140" y="0"/>
                </a:cubicBezTo>
                <a:close/>
                <a:moveTo>
                  <a:pt x="9380" y="0"/>
                </a:moveTo>
                <a:lnTo>
                  <a:pt x="9500" y="0"/>
                </a:lnTo>
                <a:cubicBezTo>
                  <a:pt x="9512" y="0"/>
                  <a:pt x="9520" y="9"/>
                  <a:pt x="9520" y="20"/>
                </a:cubicBezTo>
                <a:cubicBezTo>
                  <a:pt x="9520" y="31"/>
                  <a:pt x="9512" y="40"/>
                  <a:pt x="9500" y="40"/>
                </a:cubicBezTo>
                <a:lnTo>
                  <a:pt x="9380" y="40"/>
                </a:lnTo>
                <a:cubicBezTo>
                  <a:pt x="9369" y="40"/>
                  <a:pt x="9360" y="31"/>
                  <a:pt x="9360" y="20"/>
                </a:cubicBezTo>
                <a:cubicBezTo>
                  <a:pt x="9360" y="9"/>
                  <a:pt x="9369" y="0"/>
                  <a:pt x="9380" y="0"/>
                </a:cubicBezTo>
                <a:close/>
                <a:moveTo>
                  <a:pt x="9620" y="0"/>
                </a:moveTo>
                <a:lnTo>
                  <a:pt x="9740" y="0"/>
                </a:lnTo>
                <a:cubicBezTo>
                  <a:pt x="9752" y="0"/>
                  <a:pt x="9760" y="9"/>
                  <a:pt x="9760" y="20"/>
                </a:cubicBezTo>
                <a:cubicBezTo>
                  <a:pt x="9760" y="31"/>
                  <a:pt x="9752" y="40"/>
                  <a:pt x="9740" y="40"/>
                </a:cubicBezTo>
                <a:lnTo>
                  <a:pt x="9620" y="40"/>
                </a:lnTo>
                <a:cubicBezTo>
                  <a:pt x="9609" y="40"/>
                  <a:pt x="9600" y="31"/>
                  <a:pt x="9600" y="20"/>
                </a:cubicBezTo>
                <a:cubicBezTo>
                  <a:pt x="9600" y="9"/>
                  <a:pt x="9609" y="0"/>
                  <a:pt x="9620" y="0"/>
                </a:cubicBezTo>
                <a:close/>
                <a:moveTo>
                  <a:pt x="9860" y="0"/>
                </a:moveTo>
                <a:lnTo>
                  <a:pt x="9980" y="0"/>
                </a:lnTo>
                <a:cubicBezTo>
                  <a:pt x="9992" y="0"/>
                  <a:pt x="10000" y="9"/>
                  <a:pt x="10000" y="20"/>
                </a:cubicBezTo>
                <a:cubicBezTo>
                  <a:pt x="10000" y="31"/>
                  <a:pt x="9992" y="40"/>
                  <a:pt x="9980" y="40"/>
                </a:cubicBezTo>
                <a:lnTo>
                  <a:pt x="9860" y="40"/>
                </a:lnTo>
                <a:cubicBezTo>
                  <a:pt x="9849" y="40"/>
                  <a:pt x="9840" y="31"/>
                  <a:pt x="9840" y="20"/>
                </a:cubicBezTo>
                <a:cubicBezTo>
                  <a:pt x="9840" y="9"/>
                  <a:pt x="9849" y="0"/>
                  <a:pt x="9860" y="0"/>
                </a:cubicBezTo>
                <a:close/>
                <a:moveTo>
                  <a:pt x="10100" y="0"/>
                </a:moveTo>
                <a:lnTo>
                  <a:pt x="10220" y="0"/>
                </a:lnTo>
                <a:cubicBezTo>
                  <a:pt x="10232" y="0"/>
                  <a:pt x="10240" y="9"/>
                  <a:pt x="10240" y="20"/>
                </a:cubicBezTo>
                <a:cubicBezTo>
                  <a:pt x="10240" y="31"/>
                  <a:pt x="10232" y="40"/>
                  <a:pt x="10220" y="40"/>
                </a:cubicBezTo>
                <a:lnTo>
                  <a:pt x="10100" y="40"/>
                </a:lnTo>
                <a:cubicBezTo>
                  <a:pt x="10089" y="40"/>
                  <a:pt x="10080" y="31"/>
                  <a:pt x="10080" y="20"/>
                </a:cubicBezTo>
                <a:cubicBezTo>
                  <a:pt x="10080" y="9"/>
                  <a:pt x="10089" y="0"/>
                  <a:pt x="10100" y="0"/>
                </a:cubicBezTo>
                <a:close/>
                <a:moveTo>
                  <a:pt x="10340" y="0"/>
                </a:moveTo>
                <a:lnTo>
                  <a:pt x="10460" y="0"/>
                </a:lnTo>
                <a:cubicBezTo>
                  <a:pt x="10472" y="0"/>
                  <a:pt x="10480" y="9"/>
                  <a:pt x="10480" y="20"/>
                </a:cubicBezTo>
                <a:cubicBezTo>
                  <a:pt x="10480" y="31"/>
                  <a:pt x="10472" y="40"/>
                  <a:pt x="10460" y="40"/>
                </a:cubicBezTo>
                <a:lnTo>
                  <a:pt x="10340" y="40"/>
                </a:lnTo>
                <a:cubicBezTo>
                  <a:pt x="10329" y="40"/>
                  <a:pt x="10320" y="31"/>
                  <a:pt x="10320" y="20"/>
                </a:cubicBezTo>
                <a:cubicBezTo>
                  <a:pt x="10320" y="9"/>
                  <a:pt x="10329" y="0"/>
                  <a:pt x="10340" y="0"/>
                </a:cubicBezTo>
                <a:close/>
                <a:moveTo>
                  <a:pt x="10580" y="0"/>
                </a:moveTo>
                <a:lnTo>
                  <a:pt x="10700" y="0"/>
                </a:lnTo>
                <a:cubicBezTo>
                  <a:pt x="10712" y="0"/>
                  <a:pt x="10720" y="9"/>
                  <a:pt x="10720" y="20"/>
                </a:cubicBezTo>
                <a:cubicBezTo>
                  <a:pt x="10720" y="31"/>
                  <a:pt x="10712" y="40"/>
                  <a:pt x="10700" y="40"/>
                </a:cubicBezTo>
                <a:lnTo>
                  <a:pt x="10580" y="40"/>
                </a:lnTo>
                <a:cubicBezTo>
                  <a:pt x="10569" y="40"/>
                  <a:pt x="10560" y="31"/>
                  <a:pt x="10560" y="20"/>
                </a:cubicBezTo>
                <a:cubicBezTo>
                  <a:pt x="10560" y="9"/>
                  <a:pt x="10569" y="0"/>
                  <a:pt x="10580" y="0"/>
                </a:cubicBezTo>
                <a:close/>
                <a:moveTo>
                  <a:pt x="10820" y="0"/>
                </a:moveTo>
                <a:lnTo>
                  <a:pt x="10940" y="0"/>
                </a:lnTo>
                <a:cubicBezTo>
                  <a:pt x="10952" y="0"/>
                  <a:pt x="10960" y="9"/>
                  <a:pt x="10960" y="20"/>
                </a:cubicBezTo>
                <a:cubicBezTo>
                  <a:pt x="10960" y="31"/>
                  <a:pt x="10952" y="40"/>
                  <a:pt x="10940" y="40"/>
                </a:cubicBezTo>
                <a:lnTo>
                  <a:pt x="10820" y="40"/>
                </a:lnTo>
                <a:cubicBezTo>
                  <a:pt x="10809" y="40"/>
                  <a:pt x="10800" y="31"/>
                  <a:pt x="10800" y="20"/>
                </a:cubicBezTo>
                <a:cubicBezTo>
                  <a:pt x="10800" y="9"/>
                  <a:pt x="10809" y="0"/>
                  <a:pt x="10820" y="0"/>
                </a:cubicBezTo>
                <a:close/>
                <a:moveTo>
                  <a:pt x="11060" y="0"/>
                </a:moveTo>
                <a:lnTo>
                  <a:pt x="11180" y="0"/>
                </a:lnTo>
                <a:cubicBezTo>
                  <a:pt x="11192" y="0"/>
                  <a:pt x="11200" y="9"/>
                  <a:pt x="11200" y="20"/>
                </a:cubicBezTo>
                <a:cubicBezTo>
                  <a:pt x="11200" y="31"/>
                  <a:pt x="11192" y="40"/>
                  <a:pt x="11180" y="40"/>
                </a:cubicBezTo>
                <a:lnTo>
                  <a:pt x="11060" y="40"/>
                </a:lnTo>
                <a:cubicBezTo>
                  <a:pt x="11049" y="40"/>
                  <a:pt x="11040" y="31"/>
                  <a:pt x="11040" y="20"/>
                </a:cubicBezTo>
                <a:cubicBezTo>
                  <a:pt x="11040" y="9"/>
                  <a:pt x="11049" y="0"/>
                  <a:pt x="11060" y="0"/>
                </a:cubicBezTo>
                <a:close/>
                <a:moveTo>
                  <a:pt x="11300" y="0"/>
                </a:moveTo>
                <a:lnTo>
                  <a:pt x="11420" y="0"/>
                </a:lnTo>
                <a:cubicBezTo>
                  <a:pt x="11432" y="0"/>
                  <a:pt x="11440" y="9"/>
                  <a:pt x="11440" y="20"/>
                </a:cubicBezTo>
                <a:cubicBezTo>
                  <a:pt x="11440" y="31"/>
                  <a:pt x="11432" y="40"/>
                  <a:pt x="11420" y="40"/>
                </a:cubicBezTo>
                <a:lnTo>
                  <a:pt x="11300" y="40"/>
                </a:lnTo>
                <a:cubicBezTo>
                  <a:pt x="11289" y="40"/>
                  <a:pt x="11280" y="31"/>
                  <a:pt x="11280" y="20"/>
                </a:cubicBezTo>
                <a:cubicBezTo>
                  <a:pt x="11280" y="9"/>
                  <a:pt x="11289" y="0"/>
                  <a:pt x="11300" y="0"/>
                </a:cubicBezTo>
                <a:close/>
                <a:moveTo>
                  <a:pt x="11540" y="0"/>
                </a:moveTo>
                <a:lnTo>
                  <a:pt x="11660" y="0"/>
                </a:lnTo>
                <a:cubicBezTo>
                  <a:pt x="11672" y="0"/>
                  <a:pt x="11680" y="9"/>
                  <a:pt x="11680" y="20"/>
                </a:cubicBezTo>
                <a:cubicBezTo>
                  <a:pt x="11680" y="31"/>
                  <a:pt x="11672" y="40"/>
                  <a:pt x="11660" y="40"/>
                </a:cubicBezTo>
                <a:lnTo>
                  <a:pt x="11540" y="40"/>
                </a:lnTo>
                <a:cubicBezTo>
                  <a:pt x="11529" y="40"/>
                  <a:pt x="11520" y="31"/>
                  <a:pt x="11520" y="20"/>
                </a:cubicBezTo>
                <a:cubicBezTo>
                  <a:pt x="11520" y="9"/>
                  <a:pt x="11529" y="0"/>
                  <a:pt x="11540" y="0"/>
                </a:cubicBezTo>
                <a:close/>
                <a:moveTo>
                  <a:pt x="11780" y="0"/>
                </a:moveTo>
                <a:lnTo>
                  <a:pt x="11900" y="0"/>
                </a:lnTo>
                <a:cubicBezTo>
                  <a:pt x="11912" y="0"/>
                  <a:pt x="11920" y="9"/>
                  <a:pt x="11920" y="20"/>
                </a:cubicBezTo>
                <a:cubicBezTo>
                  <a:pt x="11920" y="31"/>
                  <a:pt x="11912" y="40"/>
                  <a:pt x="11900" y="40"/>
                </a:cubicBezTo>
                <a:lnTo>
                  <a:pt x="11780" y="40"/>
                </a:lnTo>
                <a:cubicBezTo>
                  <a:pt x="11769" y="40"/>
                  <a:pt x="11760" y="31"/>
                  <a:pt x="11760" y="20"/>
                </a:cubicBezTo>
                <a:cubicBezTo>
                  <a:pt x="11760" y="9"/>
                  <a:pt x="11769" y="0"/>
                  <a:pt x="11780" y="0"/>
                </a:cubicBezTo>
                <a:close/>
                <a:moveTo>
                  <a:pt x="12020" y="0"/>
                </a:moveTo>
                <a:lnTo>
                  <a:pt x="12140" y="0"/>
                </a:lnTo>
                <a:cubicBezTo>
                  <a:pt x="12152" y="0"/>
                  <a:pt x="12160" y="9"/>
                  <a:pt x="12160" y="20"/>
                </a:cubicBezTo>
                <a:cubicBezTo>
                  <a:pt x="12160" y="31"/>
                  <a:pt x="12152" y="40"/>
                  <a:pt x="12140" y="40"/>
                </a:cubicBezTo>
                <a:lnTo>
                  <a:pt x="12020" y="40"/>
                </a:lnTo>
                <a:cubicBezTo>
                  <a:pt x="12009" y="40"/>
                  <a:pt x="12000" y="31"/>
                  <a:pt x="12000" y="20"/>
                </a:cubicBezTo>
                <a:cubicBezTo>
                  <a:pt x="12000" y="9"/>
                  <a:pt x="12009" y="0"/>
                  <a:pt x="12020" y="0"/>
                </a:cubicBezTo>
                <a:close/>
                <a:moveTo>
                  <a:pt x="12260" y="0"/>
                </a:moveTo>
                <a:lnTo>
                  <a:pt x="12380" y="0"/>
                </a:lnTo>
                <a:cubicBezTo>
                  <a:pt x="12392" y="0"/>
                  <a:pt x="12400" y="9"/>
                  <a:pt x="12400" y="20"/>
                </a:cubicBezTo>
                <a:cubicBezTo>
                  <a:pt x="12400" y="31"/>
                  <a:pt x="12392" y="40"/>
                  <a:pt x="12380" y="40"/>
                </a:cubicBezTo>
                <a:lnTo>
                  <a:pt x="12260" y="40"/>
                </a:lnTo>
                <a:cubicBezTo>
                  <a:pt x="12249" y="40"/>
                  <a:pt x="12240" y="31"/>
                  <a:pt x="12240" y="20"/>
                </a:cubicBezTo>
                <a:cubicBezTo>
                  <a:pt x="12240" y="9"/>
                  <a:pt x="12249" y="0"/>
                  <a:pt x="12260" y="0"/>
                </a:cubicBezTo>
                <a:close/>
                <a:moveTo>
                  <a:pt x="12500" y="0"/>
                </a:moveTo>
                <a:lnTo>
                  <a:pt x="12620" y="0"/>
                </a:lnTo>
                <a:cubicBezTo>
                  <a:pt x="12632" y="0"/>
                  <a:pt x="12640" y="9"/>
                  <a:pt x="12640" y="20"/>
                </a:cubicBezTo>
                <a:cubicBezTo>
                  <a:pt x="12640" y="31"/>
                  <a:pt x="12632" y="40"/>
                  <a:pt x="12620" y="40"/>
                </a:cubicBezTo>
                <a:lnTo>
                  <a:pt x="12500" y="40"/>
                </a:lnTo>
                <a:cubicBezTo>
                  <a:pt x="12489" y="40"/>
                  <a:pt x="12480" y="31"/>
                  <a:pt x="12480" y="20"/>
                </a:cubicBezTo>
                <a:cubicBezTo>
                  <a:pt x="12480" y="9"/>
                  <a:pt x="12489" y="0"/>
                  <a:pt x="12500" y="0"/>
                </a:cubicBezTo>
                <a:close/>
                <a:moveTo>
                  <a:pt x="12740" y="0"/>
                </a:moveTo>
                <a:lnTo>
                  <a:pt x="12860" y="0"/>
                </a:lnTo>
                <a:cubicBezTo>
                  <a:pt x="12872" y="0"/>
                  <a:pt x="12880" y="9"/>
                  <a:pt x="12880" y="20"/>
                </a:cubicBezTo>
                <a:cubicBezTo>
                  <a:pt x="12880" y="31"/>
                  <a:pt x="12872" y="40"/>
                  <a:pt x="12860" y="40"/>
                </a:cubicBezTo>
                <a:lnTo>
                  <a:pt x="12740" y="40"/>
                </a:lnTo>
                <a:cubicBezTo>
                  <a:pt x="12729" y="40"/>
                  <a:pt x="12720" y="31"/>
                  <a:pt x="12720" y="20"/>
                </a:cubicBezTo>
                <a:cubicBezTo>
                  <a:pt x="12720" y="9"/>
                  <a:pt x="12729" y="0"/>
                  <a:pt x="12740" y="0"/>
                </a:cubicBezTo>
                <a:close/>
                <a:moveTo>
                  <a:pt x="12980" y="0"/>
                </a:moveTo>
                <a:lnTo>
                  <a:pt x="13100" y="0"/>
                </a:lnTo>
                <a:cubicBezTo>
                  <a:pt x="13112" y="0"/>
                  <a:pt x="13120" y="9"/>
                  <a:pt x="13120" y="20"/>
                </a:cubicBezTo>
                <a:cubicBezTo>
                  <a:pt x="13120" y="31"/>
                  <a:pt x="13112" y="40"/>
                  <a:pt x="13100" y="40"/>
                </a:cubicBezTo>
                <a:lnTo>
                  <a:pt x="12980" y="40"/>
                </a:lnTo>
                <a:cubicBezTo>
                  <a:pt x="12969" y="40"/>
                  <a:pt x="12960" y="31"/>
                  <a:pt x="12960" y="20"/>
                </a:cubicBezTo>
                <a:cubicBezTo>
                  <a:pt x="12960" y="9"/>
                  <a:pt x="12969" y="0"/>
                  <a:pt x="12980" y="0"/>
                </a:cubicBezTo>
                <a:close/>
                <a:moveTo>
                  <a:pt x="13220" y="0"/>
                </a:moveTo>
                <a:lnTo>
                  <a:pt x="13340" y="0"/>
                </a:lnTo>
                <a:cubicBezTo>
                  <a:pt x="13352" y="0"/>
                  <a:pt x="13360" y="9"/>
                  <a:pt x="13360" y="20"/>
                </a:cubicBezTo>
                <a:cubicBezTo>
                  <a:pt x="13360" y="31"/>
                  <a:pt x="13352" y="40"/>
                  <a:pt x="13340" y="40"/>
                </a:cubicBezTo>
                <a:lnTo>
                  <a:pt x="13220" y="40"/>
                </a:lnTo>
                <a:cubicBezTo>
                  <a:pt x="13209" y="40"/>
                  <a:pt x="13200" y="31"/>
                  <a:pt x="13200" y="20"/>
                </a:cubicBezTo>
                <a:cubicBezTo>
                  <a:pt x="13200" y="9"/>
                  <a:pt x="13209" y="0"/>
                  <a:pt x="13220" y="0"/>
                </a:cubicBezTo>
                <a:close/>
                <a:moveTo>
                  <a:pt x="13460" y="0"/>
                </a:moveTo>
                <a:lnTo>
                  <a:pt x="13580" y="0"/>
                </a:lnTo>
                <a:cubicBezTo>
                  <a:pt x="13592" y="0"/>
                  <a:pt x="13600" y="9"/>
                  <a:pt x="13600" y="20"/>
                </a:cubicBezTo>
                <a:cubicBezTo>
                  <a:pt x="13600" y="31"/>
                  <a:pt x="13592" y="40"/>
                  <a:pt x="13580" y="40"/>
                </a:cubicBezTo>
                <a:lnTo>
                  <a:pt x="13460" y="40"/>
                </a:lnTo>
                <a:cubicBezTo>
                  <a:pt x="13449" y="40"/>
                  <a:pt x="13440" y="31"/>
                  <a:pt x="13440" y="20"/>
                </a:cubicBezTo>
                <a:cubicBezTo>
                  <a:pt x="13440" y="9"/>
                  <a:pt x="13449" y="0"/>
                  <a:pt x="13460" y="0"/>
                </a:cubicBezTo>
                <a:close/>
                <a:moveTo>
                  <a:pt x="13700" y="0"/>
                </a:moveTo>
                <a:lnTo>
                  <a:pt x="13820" y="0"/>
                </a:lnTo>
                <a:cubicBezTo>
                  <a:pt x="13832" y="0"/>
                  <a:pt x="13840" y="9"/>
                  <a:pt x="13840" y="20"/>
                </a:cubicBezTo>
                <a:cubicBezTo>
                  <a:pt x="13840" y="31"/>
                  <a:pt x="13832" y="40"/>
                  <a:pt x="13820" y="40"/>
                </a:cubicBezTo>
                <a:lnTo>
                  <a:pt x="13700" y="40"/>
                </a:lnTo>
                <a:cubicBezTo>
                  <a:pt x="13689" y="40"/>
                  <a:pt x="13680" y="31"/>
                  <a:pt x="13680" y="20"/>
                </a:cubicBezTo>
                <a:cubicBezTo>
                  <a:pt x="13680" y="9"/>
                  <a:pt x="13689" y="0"/>
                  <a:pt x="13700" y="0"/>
                </a:cubicBezTo>
                <a:close/>
                <a:moveTo>
                  <a:pt x="13940" y="0"/>
                </a:moveTo>
                <a:lnTo>
                  <a:pt x="14060" y="0"/>
                </a:lnTo>
                <a:cubicBezTo>
                  <a:pt x="14072" y="0"/>
                  <a:pt x="14080" y="9"/>
                  <a:pt x="14080" y="20"/>
                </a:cubicBezTo>
                <a:cubicBezTo>
                  <a:pt x="14080" y="31"/>
                  <a:pt x="14072" y="40"/>
                  <a:pt x="14060" y="40"/>
                </a:cubicBezTo>
                <a:lnTo>
                  <a:pt x="13940" y="40"/>
                </a:lnTo>
                <a:cubicBezTo>
                  <a:pt x="13929" y="40"/>
                  <a:pt x="13920" y="31"/>
                  <a:pt x="13920" y="20"/>
                </a:cubicBezTo>
                <a:cubicBezTo>
                  <a:pt x="13920" y="9"/>
                  <a:pt x="13929" y="0"/>
                  <a:pt x="13940" y="0"/>
                </a:cubicBezTo>
                <a:close/>
                <a:moveTo>
                  <a:pt x="14180" y="0"/>
                </a:moveTo>
                <a:lnTo>
                  <a:pt x="14300" y="0"/>
                </a:lnTo>
                <a:cubicBezTo>
                  <a:pt x="14312" y="0"/>
                  <a:pt x="14320" y="9"/>
                  <a:pt x="14320" y="20"/>
                </a:cubicBezTo>
                <a:cubicBezTo>
                  <a:pt x="14320" y="31"/>
                  <a:pt x="14312" y="40"/>
                  <a:pt x="14300" y="40"/>
                </a:cubicBezTo>
                <a:lnTo>
                  <a:pt x="14180" y="40"/>
                </a:lnTo>
                <a:cubicBezTo>
                  <a:pt x="14169" y="40"/>
                  <a:pt x="14160" y="31"/>
                  <a:pt x="14160" y="20"/>
                </a:cubicBezTo>
                <a:cubicBezTo>
                  <a:pt x="14160" y="9"/>
                  <a:pt x="14169" y="0"/>
                  <a:pt x="14180" y="0"/>
                </a:cubicBezTo>
                <a:close/>
                <a:moveTo>
                  <a:pt x="14420" y="0"/>
                </a:moveTo>
                <a:lnTo>
                  <a:pt x="14540" y="0"/>
                </a:lnTo>
                <a:cubicBezTo>
                  <a:pt x="14552" y="0"/>
                  <a:pt x="14560" y="9"/>
                  <a:pt x="14560" y="20"/>
                </a:cubicBezTo>
                <a:cubicBezTo>
                  <a:pt x="14560" y="31"/>
                  <a:pt x="14552" y="40"/>
                  <a:pt x="14540" y="40"/>
                </a:cubicBezTo>
                <a:lnTo>
                  <a:pt x="14420" y="40"/>
                </a:lnTo>
                <a:cubicBezTo>
                  <a:pt x="14409" y="40"/>
                  <a:pt x="14400" y="31"/>
                  <a:pt x="14400" y="20"/>
                </a:cubicBezTo>
                <a:cubicBezTo>
                  <a:pt x="14400" y="9"/>
                  <a:pt x="14409" y="0"/>
                  <a:pt x="14420" y="0"/>
                </a:cubicBezTo>
                <a:close/>
                <a:moveTo>
                  <a:pt x="14660" y="0"/>
                </a:moveTo>
                <a:lnTo>
                  <a:pt x="14780" y="0"/>
                </a:lnTo>
                <a:cubicBezTo>
                  <a:pt x="14792" y="0"/>
                  <a:pt x="14800" y="9"/>
                  <a:pt x="14800" y="20"/>
                </a:cubicBezTo>
                <a:cubicBezTo>
                  <a:pt x="14800" y="31"/>
                  <a:pt x="14792" y="40"/>
                  <a:pt x="14780" y="40"/>
                </a:cubicBezTo>
                <a:lnTo>
                  <a:pt x="14660" y="40"/>
                </a:lnTo>
                <a:cubicBezTo>
                  <a:pt x="14649" y="40"/>
                  <a:pt x="14640" y="31"/>
                  <a:pt x="14640" y="20"/>
                </a:cubicBezTo>
                <a:cubicBezTo>
                  <a:pt x="14640" y="9"/>
                  <a:pt x="14649" y="0"/>
                  <a:pt x="14660" y="0"/>
                </a:cubicBezTo>
                <a:close/>
                <a:moveTo>
                  <a:pt x="14900" y="0"/>
                </a:moveTo>
                <a:lnTo>
                  <a:pt x="15020" y="0"/>
                </a:lnTo>
                <a:cubicBezTo>
                  <a:pt x="15032" y="0"/>
                  <a:pt x="15040" y="9"/>
                  <a:pt x="15040" y="20"/>
                </a:cubicBezTo>
                <a:cubicBezTo>
                  <a:pt x="15040" y="31"/>
                  <a:pt x="15032" y="40"/>
                  <a:pt x="15020" y="40"/>
                </a:cubicBezTo>
                <a:lnTo>
                  <a:pt x="14900" y="40"/>
                </a:lnTo>
                <a:cubicBezTo>
                  <a:pt x="14889" y="40"/>
                  <a:pt x="14880" y="31"/>
                  <a:pt x="14880" y="20"/>
                </a:cubicBezTo>
                <a:cubicBezTo>
                  <a:pt x="14880" y="9"/>
                  <a:pt x="14889" y="0"/>
                  <a:pt x="14900" y="0"/>
                </a:cubicBezTo>
                <a:close/>
                <a:moveTo>
                  <a:pt x="15140" y="0"/>
                </a:moveTo>
                <a:lnTo>
                  <a:pt x="15260" y="0"/>
                </a:lnTo>
                <a:cubicBezTo>
                  <a:pt x="15272" y="0"/>
                  <a:pt x="15280" y="9"/>
                  <a:pt x="15280" y="20"/>
                </a:cubicBezTo>
                <a:cubicBezTo>
                  <a:pt x="15280" y="31"/>
                  <a:pt x="15272" y="40"/>
                  <a:pt x="15260" y="40"/>
                </a:cubicBezTo>
                <a:lnTo>
                  <a:pt x="15140" y="40"/>
                </a:lnTo>
                <a:cubicBezTo>
                  <a:pt x="15129" y="40"/>
                  <a:pt x="15120" y="31"/>
                  <a:pt x="15120" y="20"/>
                </a:cubicBezTo>
                <a:cubicBezTo>
                  <a:pt x="15120" y="9"/>
                  <a:pt x="15129" y="0"/>
                  <a:pt x="15140" y="0"/>
                </a:cubicBezTo>
                <a:close/>
                <a:moveTo>
                  <a:pt x="15380" y="0"/>
                </a:moveTo>
                <a:lnTo>
                  <a:pt x="15500" y="0"/>
                </a:lnTo>
                <a:cubicBezTo>
                  <a:pt x="15512" y="0"/>
                  <a:pt x="15520" y="9"/>
                  <a:pt x="15520" y="20"/>
                </a:cubicBezTo>
                <a:cubicBezTo>
                  <a:pt x="15520" y="31"/>
                  <a:pt x="15512" y="40"/>
                  <a:pt x="15500" y="40"/>
                </a:cubicBezTo>
                <a:lnTo>
                  <a:pt x="15380" y="40"/>
                </a:lnTo>
                <a:cubicBezTo>
                  <a:pt x="15369" y="40"/>
                  <a:pt x="15360" y="31"/>
                  <a:pt x="15360" y="20"/>
                </a:cubicBezTo>
                <a:cubicBezTo>
                  <a:pt x="15360" y="9"/>
                  <a:pt x="15369" y="0"/>
                  <a:pt x="15380" y="0"/>
                </a:cubicBezTo>
                <a:close/>
                <a:moveTo>
                  <a:pt x="15620" y="0"/>
                </a:moveTo>
                <a:lnTo>
                  <a:pt x="15740" y="0"/>
                </a:lnTo>
                <a:cubicBezTo>
                  <a:pt x="15752" y="0"/>
                  <a:pt x="15760" y="9"/>
                  <a:pt x="15760" y="20"/>
                </a:cubicBezTo>
                <a:cubicBezTo>
                  <a:pt x="15760" y="31"/>
                  <a:pt x="15752" y="40"/>
                  <a:pt x="15740" y="40"/>
                </a:cubicBezTo>
                <a:lnTo>
                  <a:pt x="15620" y="40"/>
                </a:lnTo>
                <a:cubicBezTo>
                  <a:pt x="15609" y="40"/>
                  <a:pt x="15600" y="31"/>
                  <a:pt x="15600" y="20"/>
                </a:cubicBezTo>
                <a:cubicBezTo>
                  <a:pt x="15600" y="9"/>
                  <a:pt x="15609" y="0"/>
                  <a:pt x="15620" y="0"/>
                </a:cubicBezTo>
                <a:close/>
                <a:moveTo>
                  <a:pt x="15860" y="0"/>
                </a:moveTo>
                <a:lnTo>
                  <a:pt x="15980" y="0"/>
                </a:lnTo>
                <a:cubicBezTo>
                  <a:pt x="15992" y="0"/>
                  <a:pt x="16000" y="9"/>
                  <a:pt x="16000" y="20"/>
                </a:cubicBezTo>
                <a:cubicBezTo>
                  <a:pt x="16000" y="31"/>
                  <a:pt x="15992" y="40"/>
                  <a:pt x="15980" y="40"/>
                </a:cubicBezTo>
                <a:lnTo>
                  <a:pt x="15860" y="40"/>
                </a:lnTo>
                <a:cubicBezTo>
                  <a:pt x="15849" y="40"/>
                  <a:pt x="15840" y="31"/>
                  <a:pt x="15840" y="20"/>
                </a:cubicBezTo>
                <a:cubicBezTo>
                  <a:pt x="15840" y="9"/>
                  <a:pt x="15849" y="0"/>
                  <a:pt x="15860" y="0"/>
                </a:cubicBezTo>
                <a:close/>
                <a:moveTo>
                  <a:pt x="16100" y="0"/>
                </a:moveTo>
                <a:lnTo>
                  <a:pt x="16220" y="0"/>
                </a:lnTo>
                <a:cubicBezTo>
                  <a:pt x="16232" y="0"/>
                  <a:pt x="16240" y="9"/>
                  <a:pt x="16240" y="20"/>
                </a:cubicBezTo>
                <a:cubicBezTo>
                  <a:pt x="16240" y="31"/>
                  <a:pt x="16232" y="40"/>
                  <a:pt x="16220" y="40"/>
                </a:cubicBezTo>
                <a:lnTo>
                  <a:pt x="16100" y="40"/>
                </a:lnTo>
                <a:cubicBezTo>
                  <a:pt x="16089" y="40"/>
                  <a:pt x="16080" y="31"/>
                  <a:pt x="16080" y="20"/>
                </a:cubicBezTo>
                <a:cubicBezTo>
                  <a:pt x="16080" y="9"/>
                  <a:pt x="16089" y="0"/>
                  <a:pt x="16100" y="0"/>
                </a:cubicBezTo>
                <a:close/>
                <a:moveTo>
                  <a:pt x="16340" y="0"/>
                </a:moveTo>
                <a:lnTo>
                  <a:pt x="16460" y="0"/>
                </a:lnTo>
                <a:cubicBezTo>
                  <a:pt x="16472" y="0"/>
                  <a:pt x="16480" y="9"/>
                  <a:pt x="16480" y="20"/>
                </a:cubicBezTo>
                <a:cubicBezTo>
                  <a:pt x="16480" y="31"/>
                  <a:pt x="16472" y="40"/>
                  <a:pt x="16460" y="40"/>
                </a:cubicBezTo>
                <a:lnTo>
                  <a:pt x="16340" y="40"/>
                </a:lnTo>
                <a:cubicBezTo>
                  <a:pt x="16329" y="40"/>
                  <a:pt x="16320" y="31"/>
                  <a:pt x="16320" y="20"/>
                </a:cubicBezTo>
                <a:cubicBezTo>
                  <a:pt x="16320" y="9"/>
                  <a:pt x="16329" y="0"/>
                  <a:pt x="16340" y="0"/>
                </a:cubicBezTo>
                <a:close/>
                <a:moveTo>
                  <a:pt x="16580" y="0"/>
                </a:moveTo>
                <a:lnTo>
                  <a:pt x="16700" y="0"/>
                </a:lnTo>
                <a:cubicBezTo>
                  <a:pt x="16712" y="0"/>
                  <a:pt x="16720" y="9"/>
                  <a:pt x="16720" y="20"/>
                </a:cubicBezTo>
                <a:cubicBezTo>
                  <a:pt x="16720" y="31"/>
                  <a:pt x="16712" y="40"/>
                  <a:pt x="16700" y="40"/>
                </a:cubicBezTo>
                <a:lnTo>
                  <a:pt x="16580" y="40"/>
                </a:lnTo>
                <a:cubicBezTo>
                  <a:pt x="16569" y="40"/>
                  <a:pt x="16560" y="31"/>
                  <a:pt x="16560" y="20"/>
                </a:cubicBezTo>
                <a:cubicBezTo>
                  <a:pt x="16560" y="9"/>
                  <a:pt x="16569" y="0"/>
                  <a:pt x="16580" y="0"/>
                </a:cubicBezTo>
                <a:close/>
                <a:moveTo>
                  <a:pt x="16820" y="0"/>
                </a:moveTo>
                <a:lnTo>
                  <a:pt x="16940" y="0"/>
                </a:lnTo>
                <a:cubicBezTo>
                  <a:pt x="16952" y="0"/>
                  <a:pt x="16960" y="9"/>
                  <a:pt x="16960" y="20"/>
                </a:cubicBezTo>
                <a:cubicBezTo>
                  <a:pt x="16960" y="31"/>
                  <a:pt x="16952" y="40"/>
                  <a:pt x="16940" y="40"/>
                </a:cubicBezTo>
                <a:lnTo>
                  <a:pt x="16820" y="40"/>
                </a:lnTo>
                <a:cubicBezTo>
                  <a:pt x="16809" y="40"/>
                  <a:pt x="16800" y="31"/>
                  <a:pt x="16800" y="20"/>
                </a:cubicBezTo>
                <a:cubicBezTo>
                  <a:pt x="16800" y="9"/>
                  <a:pt x="16809" y="0"/>
                  <a:pt x="16820" y="0"/>
                </a:cubicBezTo>
                <a:close/>
                <a:moveTo>
                  <a:pt x="17060" y="0"/>
                </a:moveTo>
                <a:lnTo>
                  <a:pt x="17180" y="0"/>
                </a:lnTo>
                <a:cubicBezTo>
                  <a:pt x="17192" y="0"/>
                  <a:pt x="17200" y="9"/>
                  <a:pt x="17200" y="20"/>
                </a:cubicBezTo>
                <a:cubicBezTo>
                  <a:pt x="17200" y="31"/>
                  <a:pt x="17192" y="40"/>
                  <a:pt x="17180" y="40"/>
                </a:cubicBezTo>
                <a:lnTo>
                  <a:pt x="17060" y="40"/>
                </a:lnTo>
                <a:cubicBezTo>
                  <a:pt x="17049" y="40"/>
                  <a:pt x="17040" y="31"/>
                  <a:pt x="17040" y="20"/>
                </a:cubicBezTo>
                <a:cubicBezTo>
                  <a:pt x="17040" y="9"/>
                  <a:pt x="17049" y="0"/>
                  <a:pt x="17060" y="0"/>
                </a:cubicBezTo>
                <a:close/>
                <a:moveTo>
                  <a:pt x="17300" y="0"/>
                </a:moveTo>
                <a:lnTo>
                  <a:pt x="17420" y="0"/>
                </a:lnTo>
                <a:cubicBezTo>
                  <a:pt x="17432" y="0"/>
                  <a:pt x="17440" y="9"/>
                  <a:pt x="17440" y="20"/>
                </a:cubicBezTo>
                <a:cubicBezTo>
                  <a:pt x="17440" y="31"/>
                  <a:pt x="17432" y="40"/>
                  <a:pt x="17420" y="40"/>
                </a:cubicBezTo>
                <a:lnTo>
                  <a:pt x="17300" y="40"/>
                </a:lnTo>
                <a:cubicBezTo>
                  <a:pt x="17289" y="40"/>
                  <a:pt x="17280" y="31"/>
                  <a:pt x="17280" y="20"/>
                </a:cubicBezTo>
                <a:cubicBezTo>
                  <a:pt x="17280" y="9"/>
                  <a:pt x="17289" y="0"/>
                  <a:pt x="17300" y="0"/>
                </a:cubicBezTo>
                <a:close/>
                <a:moveTo>
                  <a:pt x="17540" y="0"/>
                </a:moveTo>
                <a:lnTo>
                  <a:pt x="17660" y="0"/>
                </a:lnTo>
                <a:cubicBezTo>
                  <a:pt x="17672" y="0"/>
                  <a:pt x="17680" y="9"/>
                  <a:pt x="17680" y="20"/>
                </a:cubicBezTo>
                <a:cubicBezTo>
                  <a:pt x="17680" y="31"/>
                  <a:pt x="17672" y="40"/>
                  <a:pt x="17660" y="40"/>
                </a:cubicBezTo>
                <a:lnTo>
                  <a:pt x="17540" y="40"/>
                </a:lnTo>
                <a:cubicBezTo>
                  <a:pt x="17529" y="40"/>
                  <a:pt x="17520" y="31"/>
                  <a:pt x="17520" y="20"/>
                </a:cubicBezTo>
                <a:cubicBezTo>
                  <a:pt x="17520" y="9"/>
                  <a:pt x="17529" y="0"/>
                  <a:pt x="17540" y="0"/>
                </a:cubicBezTo>
                <a:close/>
                <a:moveTo>
                  <a:pt x="17780" y="0"/>
                </a:moveTo>
                <a:lnTo>
                  <a:pt x="17900" y="0"/>
                </a:lnTo>
                <a:cubicBezTo>
                  <a:pt x="17912" y="0"/>
                  <a:pt x="17920" y="9"/>
                  <a:pt x="17920" y="20"/>
                </a:cubicBezTo>
                <a:cubicBezTo>
                  <a:pt x="17920" y="31"/>
                  <a:pt x="17912" y="40"/>
                  <a:pt x="17900" y="40"/>
                </a:cubicBezTo>
                <a:lnTo>
                  <a:pt x="17780" y="40"/>
                </a:lnTo>
                <a:cubicBezTo>
                  <a:pt x="17769" y="40"/>
                  <a:pt x="17760" y="31"/>
                  <a:pt x="17760" y="20"/>
                </a:cubicBezTo>
                <a:cubicBezTo>
                  <a:pt x="17760" y="9"/>
                  <a:pt x="17769" y="0"/>
                  <a:pt x="17780" y="0"/>
                </a:cubicBezTo>
                <a:close/>
                <a:moveTo>
                  <a:pt x="18020" y="0"/>
                </a:moveTo>
                <a:lnTo>
                  <a:pt x="18140" y="0"/>
                </a:lnTo>
                <a:cubicBezTo>
                  <a:pt x="18152" y="0"/>
                  <a:pt x="18160" y="9"/>
                  <a:pt x="18160" y="20"/>
                </a:cubicBezTo>
                <a:cubicBezTo>
                  <a:pt x="18160" y="31"/>
                  <a:pt x="18152" y="40"/>
                  <a:pt x="18140" y="40"/>
                </a:cubicBezTo>
                <a:lnTo>
                  <a:pt x="18020" y="40"/>
                </a:lnTo>
                <a:cubicBezTo>
                  <a:pt x="18009" y="40"/>
                  <a:pt x="18000" y="31"/>
                  <a:pt x="18000" y="20"/>
                </a:cubicBezTo>
                <a:cubicBezTo>
                  <a:pt x="18000" y="9"/>
                  <a:pt x="18009" y="0"/>
                  <a:pt x="18020" y="0"/>
                </a:cubicBezTo>
                <a:close/>
                <a:moveTo>
                  <a:pt x="18260" y="0"/>
                </a:moveTo>
                <a:lnTo>
                  <a:pt x="18380" y="0"/>
                </a:lnTo>
                <a:cubicBezTo>
                  <a:pt x="18392" y="0"/>
                  <a:pt x="18400" y="9"/>
                  <a:pt x="18400" y="20"/>
                </a:cubicBezTo>
                <a:cubicBezTo>
                  <a:pt x="18400" y="31"/>
                  <a:pt x="18392" y="40"/>
                  <a:pt x="18380" y="40"/>
                </a:cubicBezTo>
                <a:lnTo>
                  <a:pt x="18260" y="40"/>
                </a:lnTo>
                <a:cubicBezTo>
                  <a:pt x="18249" y="40"/>
                  <a:pt x="18240" y="31"/>
                  <a:pt x="18240" y="20"/>
                </a:cubicBezTo>
                <a:cubicBezTo>
                  <a:pt x="18240" y="9"/>
                  <a:pt x="18249" y="0"/>
                  <a:pt x="18260" y="0"/>
                </a:cubicBezTo>
                <a:close/>
                <a:moveTo>
                  <a:pt x="18500" y="0"/>
                </a:moveTo>
                <a:lnTo>
                  <a:pt x="18620" y="0"/>
                </a:lnTo>
                <a:cubicBezTo>
                  <a:pt x="18632" y="0"/>
                  <a:pt x="18640" y="9"/>
                  <a:pt x="18640" y="20"/>
                </a:cubicBezTo>
                <a:cubicBezTo>
                  <a:pt x="18640" y="31"/>
                  <a:pt x="18632" y="40"/>
                  <a:pt x="18620" y="40"/>
                </a:cubicBezTo>
                <a:lnTo>
                  <a:pt x="18500" y="40"/>
                </a:lnTo>
                <a:cubicBezTo>
                  <a:pt x="18489" y="40"/>
                  <a:pt x="18480" y="31"/>
                  <a:pt x="18480" y="20"/>
                </a:cubicBezTo>
                <a:cubicBezTo>
                  <a:pt x="18480" y="9"/>
                  <a:pt x="18489" y="0"/>
                  <a:pt x="18500" y="0"/>
                </a:cubicBezTo>
                <a:close/>
                <a:moveTo>
                  <a:pt x="18740" y="0"/>
                </a:moveTo>
                <a:lnTo>
                  <a:pt x="18860" y="0"/>
                </a:lnTo>
                <a:cubicBezTo>
                  <a:pt x="18872" y="0"/>
                  <a:pt x="18880" y="9"/>
                  <a:pt x="18880" y="20"/>
                </a:cubicBezTo>
                <a:cubicBezTo>
                  <a:pt x="18880" y="31"/>
                  <a:pt x="18872" y="40"/>
                  <a:pt x="18860" y="40"/>
                </a:cubicBezTo>
                <a:lnTo>
                  <a:pt x="18740" y="40"/>
                </a:lnTo>
                <a:cubicBezTo>
                  <a:pt x="18729" y="40"/>
                  <a:pt x="18720" y="31"/>
                  <a:pt x="18720" y="20"/>
                </a:cubicBezTo>
                <a:cubicBezTo>
                  <a:pt x="18720" y="9"/>
                  <a:pt x="18729" y="0"/>
                  <a:pt x="18740" y="0"/>
                </a:cubicBezTo>
                <a:close/>
                <a:moveTo>
                  <a:pt x="18980" y="0"/>
                </a:moveTo>
                <a:lnTo>
                  <a:pt x="19100" y="0"/>
                </a:lnTo>
                <a:cubicBezTo>
                  <a:pt x="19112" y="0"/>
                  <a:pt x="19120" y="9"/>
                  <a:pt x="19120" y="20"/>
                </a:cubicBezTo>
                <a:cubicBezTo>
                  <a:pt x="19120" y="31"/>
                  <a:pt x="19112" y="40"/>
                  <a:pt x="19100" y="40"/>
                </a:cubicBezTo>
                <a:lnTo>
                  <a:pt x="18980" y="40"/>
                </a:lnTo>
                <a:cubicBezTo>
                  <a:pt x="18969" y="40"/>
                  <a:pt x="18960" y="31"/>
                  <a:pt x="18960" y="20"/>
                </a:cubicBezTo>
                <a:cubicBezTo>
                  <a:pt x="18960" y="9"/>
                  <a:pt x="18969" y="0"/>
                  <a:pt x="18980" y="0"/>
                </a:cubicBezTo>
                <a:close/>
                <a:moveTo>
                  <a:pt x="19220" y="0"/>
                </a:moveTo>
                <a:lnTo>
                  <a:pt x="19340" y="0"/>
                </a:lnTo>
                <a:cubicBezTo>
                  <a:pt x="19352" y="0"/>
                  <a:pt x="19360" y="9"/>
                  <a:pt x="19360" y="20"/>
                </a:cubicBezTo>
                <a:cubicBezTo>
                  <a:pt x="19360" y="31"/>
                  <a:pt x="19352" y="40"/>
                  <a:pt x="19340" y="40"/>
                </a:cubicBezTo>
                <a:lnTo>
                  <a:pt x="19220" y="40"/>
                </a:lnTo>
                <a:cubicBezTo>
                  <a:pt x="19209" y="40"/>
                  <a:pt x="19200" y="31"/>
                  <a:pt x="19200" y="20"/>
                </a:cubicBezTo>
                <a:cubicBezTo>
                  <a:pt x="19200" y="9"/>
                  <a:pt x="19209" y="0"/>
                  <a:pt x="19220" y="0"/>
                </a:cubicBezTo>
                <a:close/>
                <a:moveTo>
                  <a:pt x="19460" y="0"/>
                </a:moveTo>
                <a:lnTo>
                  <a:pt x="19580" y="0"/>
                </a:lnTo>
                <a:cubicBezTo>
                  <a:pt x="19592" y="0"/>
                  <a:pt x="19600" y="9"/>
                  <a:pt x="19600" y="20"/>
                </a:cubicBezTo>
                <a:cubicBezTo>
                  <a:pt x="19600" y="31"/>
                  <a:pt x="19592" y="40"/>
                  <a:pt x="19580" y="40"/>
                </a:cubicBezTo>
                <a:lnTo>
                  <a:pt x="19460" y="40"/>
                </a:lnTo>
                <a:cubicBezTo>
                  <a:pt x="19449" y="40"/>
                  <a:pt x="19440" y="31"/>
                  <a:pt x="19440" y="20"/>
                </a:cubicBezTo>
                <a:cubicBezTo>
                  <a:pt x="19440" y="9"/>
                  <a:pt x="19449" y="0"/>
                  <a:pt x="19460" y="0"/>
                </a:cubicBezTo>
                <a:close/>
                <a:moveTo>
                  <a:pt x="19700" y="0"/>
                </a:moveTo>
                <a:lnTo>
                  <a:pt x="19820" y="0"/>
                </a:lnTo>
                <a:cubicBezTo>
                  <a:pt x="19832" y="0"/>
                  <a:pt x="19840" y="9"/>
                  <a:pt x="19840" y="20"/>
                </a:cubicBezTo>
                <a:cubicBezTo>
                  <a:pt x="19840" y="31"/>
                  <a:pt x="19832" y="40"/>
                  <a:pt x="19820" y="40"/>
                </a:cubicBezTo>
                <a:lnTo>
                  <a:pt x="19700" y="40"/>
                </a:lnTo>
                <a:cubicBezTo>
                  <a:pt x="19689" y="40"/>
                  <a:pt x="19680" y="31"/>
                  <a:pt x="19680" y="20"/>
                </a:cubicBezTo>
                <a:cubicBezTo>
                  <a:pt x="19680" y="9"/>
                  <a:pt x="19689" y="0"/>
                  <a:pt x="19700" y="0"/>
                </a:cubicBezTo>
                <a:close/>
                <a:moveTo>
                  <a:pt x="19940" y="0"/>
                </a:moveTo>
                <a:lnTo>
                  <a:pt x="20060" y="0"/>
                </a:lnTo>
                <a:cubicBezTo>
                  <a:pt x="20072" y="0"/>
                  <a:pt x="20080" y="9"/>
                  <a:pt x="20080" y="20"/>
                </a:cubicBezTo>
                <a:cubicBezTo>
                  <a:pt x="20080" y="31"/>
                  <a:pt x="20072" y="40"/>
                  <a:pt x="20060" y="40"/>
                </a:cubicBezTo>
                <a:lnTo>
                  <a:pt x="19940" y="40"/>
                </a:lnTo>
                <a:cubicBezTo>
                  <a:pt x="19929" y="40"/>
                  <a:pt x="19920" y="31"/>
                  <a:pt x="19920" y="20"/>
                </a:cubicBezTo>
                <a:cubicBezTo>
                  <a:pt x="19920" y="9"/>
                  <a:pt x="19929" y="0"/>
                  <a:pt x="19940" y="0"/>
                </a:cubicBezTo>
                <a:close/>
                <a:moveTo>
                  <a:pt x="20180" y="0"/>
                </a:moveTo>
                <a:lnTo>
                  <a:pt x="20300" y="0"/>
                </a:lnTo>
                <a:cubicBezTo>
                  <a:pt x="20312" y="0"/>
                  <a:pt x="20320" y="9"/>
                  <a:pt x="20320" y="20"/>
                </a:cubicBezTo>
                <a:cubicBezTo>
                  <a:pt x="20320" y="31"/>
                  <a:pt x="20312" y="40"/>
                  <a:pt x="20300" y="40"/>
                </a:cubicBezTo>
                <a:lnTo>
                  <a:pt x="20180" y="40"/>
                </a:lnTo>
                <a:cubicBezTo>
                  <a:pt x="20169" y="40"/>
                  <a:pt x="20160" y="31"/>
                  <a:pt x="20160" y="20"/>
                </a:cubicBezTo>
                <a:cubicBezTo>
                  <a:pt x="20160" y="9"/>
                  <a:pt x="20169" y="0"/>
                  <a:pt x="20180" y="0"/>
                </a:cubicBezTo>
                <a:close/>
                <a:moveTo>
                  <a:pt x="20420" y="0"/>
                </a:moveTo>
                <a:lnTo>
                  <a:pt x="20540" y="0"/>
                </a:lnTo>
                <a:cubicBezTo>
                  <a:pt x="20552" y="0"/>
                  <a:pt x="20560" y="9"/>
                  <a:pt x="20560" y="20"/>
                </a:cubicBezTo>
                <a:cubicBezTo>
                  <a:pt x="20560" y="31"/>
                  <a:pt x="20552" y="40"/>
                  <a:pt x="20540" y="40"/>
                </a:cubicBezTo>
                <a:lnTo>
                  <a:pt x="20420" y="40"/>
                </a:lnTo>
                <a:cubicBezTo>
                  <a:pt x="20409" y="40"/>
                  <a:pt x="20400" y="31"/>
                  <a:pt x="20400" y="20"/>
                </a:cubicBezTo>
                <a:cubicBezTo>
                  <a:pt x="20400" y="9"/>
                  <a:pt x="20409" y="0"/>
                  <a:pt x="20420" y="0"/>
                </a:cubicBezTo>
                <a:close/>
                <a:moveTo>
                  <a:pt x="20660" y="0"/>
                </a:moveTo>
                <a:lnTo>
                  <a:pt x="20780" y="0"/>
                </a:lnTo>
                <a:cubicBezTo>
                  <a:pt x="20792" y="0"/>
                  <a:pt x="20800" y="9"/>
                  <a:pt x="20800" y="20"/>
                </a:cubicBezTo>
                <a:cubicBezTo>
                  <a:pt x="20800" y="31"/>
                  <a:pt x="20792" y="40"/>
                  <a:pt x="20780" y="40"/>
                </a:cubicBezTo>
                <a:lnTo>
                  <a:pt x="20660" y="40"/>
                </a:lnTo>
                <a:cubicBezTo>
                  <a:pt x="20649" y="40"/>
                  <a:pt x="20640" y="31"/>
                  <a:pt x="20640" y="20"/>
                </a:cubicBezTo>
                <a:cubicBezTo>
                  <a:pt x="20640" y="9"/>
                  <a:pt x="20649" y="0"/>
                  <a:pt x="20660" y="0"/>
                </a:cubicBezTo>
                <a:close/>
                <a:moveTo>
                  <a:pt x="20900" y="0"/>
                </a:moveTo>
                <a:lnTo>
                  <a:pt x="21020" y="0"/>
                </a:lnTo>
                <a:cubicBezTo>
                  <a:pt x="21032" y="0"/>
                  <a:pt x="21040" y="9"/>
                  <a:pt x="21040" y="20"/>
                </a:cubicBezTo>
                <a:cubicBezTo>
                  <a:pt x="21040" y="31"/>
                  <a:pt x="21032" y="40"/>
                  <a:pt x="21020" y="40"/>
                </a:cubicBezTo>
                <a:lnTo>
                  <a:pt x="20900" y="40"/>
                </a:lnTo>
                <a:cubicBezTo>
                  <a:pt x="20889" y="40"/>
                  <a:pt x="20880" y="31"/>
                  <a:pt x="20880" y="20"/>
                </a:cubicBezTo>
                <a:cubicBezTo>
                  <a:pt x="20880" y="9"/>
                  <a:pt x="20889" y="0"/>
                  <a:pt x="20900" y="0"/>
                </a:cubicBezTo>
                <a:close/>
                <a:moveTo>
                  <a:pt x="21140" y="0"/>
                </a:moveTo>
                <a:lnTo>
                  <a:pt x="21260" y="0"/>
                </a:lnTo>
                <a:cubicBezTo>
                  <a:pt x="21272" y="0"/>
                  <a:pt x="21280" y="9"/>
                  <a:pt x="21280" y="20"/>
                </a:cubicBezTo>
                <a:cubicBezTo>
                  <a:pt x="21280" y="31"/>
                  <a:pt x="21272" y="40"/>
                  <a:pt x="21260" y="40"/>
                </a:cubicBezTo>
                <a:lnTo>
                  <a:pt x="21140" y="40"/>
                </a:lnTo>
                <a:cubicBezTo>
                  <a:pt x="21129" y="40"/>
                  <a:pt x="21120" y="31"/>
                  <a:pt x="21120" y="20"/>
                </a:cubicBezTo>
                <a:cubicBezTo>
                  <a:pt x="21120" y="9"/>
                  <a:pt x="21129" y="0"/>
                  <a:pt x="21140" y="0"/>
                </a:cubicBezTo>
                <a:close/>
                <a:moveTo>
                  <a:pt x="21380" y="0"/>
                </a:moveTo>
                <a:lnTo>
                  <a:pt x="21500" y="0"/>
                </a:lnTo>
                <a:cubicBezTo>
                  <a:pt x="21512" y="0"/>
                  <a:pt x="21520" y="9"/>
                  <a:pt x="21520" y="20"/>
                </a:cubicBezTo>
                <a:cubicBezTo>
                  <a:pt x="21520" y="31"/>
                  <a:pt x="21512" y="40"/>
                  <a:pt x="21500" y="40"/>
                </a:cubicBezTo>
                <a:lnTo>
                  <a:pt x="21380" y="40"/>
                </a:lnTo>
                <a:cubicBezTo>
                  <a:pt x="21369" y="40"/>
                  <a:pt x="21360" y="31"/>
                  <a:pt x="21360" y="20"/>
                </a:cubicBezTo>
                <a:cubicBezTo>
                  <a:pt x="21360" y="9"/>
                  <a:pt x="21369" y="0"/>
                  <a:pt x="21380" y="0"/>
                </a:cubicBezTo>
                <a:close/>
                <a:moveTo>
                  <a:pt x="21620" y="0"/>
                </a:moveTo>
                <a:lnTo>
                  <a:pt x="21740" y="0"/>
                </a:lnTo>
                <a:cubicBezTo>
                  <a:pt x="21752" y="0"/>
                  <a:pt x="21760" y="9"/>
                  <a:pt x="21760" y="20"/>
                </a:cubicBezTo>
                <a:cubicBezTo>
                  <a:pt x="21760" y="31"/>
                  <a:pt x="21752" y="40"/>
                  <a:pt x="21740" y="40"/>
                </a:cubicBezTo>
                <a:lnTo>
                  <a:pt x="21620" y="40"/>
                </a:lnTo>
                <a:cubicBezTo>
                  <a:pt x="21609" y="40"/>
                  <a:pt x="21600" y="31"/>
                  <a:pt x="21600" y="20"/>
                </a:cubicBezTo>
                <a:cubicBezTo>
                  <a:pt x="21600" y="9"/>
                  <a:pt x="21609" y="0"/>
                  <a:pt x="21620" y="0"/>
                </a:cubicBezTo>
                <a:close/>
                <a:moveTo>
                  <a:pt x="21860" y="0"/>
                </a:moveTo>
                <a:lnTo>
                  <a:pt x="21972" y="0"/>
                </a:lnTo>
                <a:cubicBezTo>
                  <a:pt x="21983" y="0"/>
                  <a:pt x="21992" y="9"/>
                  <a:pt x="21992" y="20"/>
                </a:cubicBezTo>
                <a:cubicBezTo>
                  <a:pt x="21992" y="31"/>
                  <a:pt x="21983" y="40"/>
                  <a:pt x="21972" y="40"/>
                </a:cubicBezTo>
                <a:lnTo>
                  <a:pt x="21860" y="40"/>
                </a:lnTo>
                <a:cubicBezTo>
                  <a:pt x="21849" y="40"/>
                  <a:pt x="21840" y="31"/>
                  <a:pt x="21840" y="20"/>
                </a:cubicBezTo>
                <a:cubicBezTo>
                  <a:pt x="21840" y="9"/>
                  <a:pt x="21849" y="0"/>
                  <a:pt x="2186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5B9E4584-CB2E-872B-0B12-5750E2CD6B0F}"/>
              </a:ext>
            </a:extLst>
          </p:cNvPr>
          <p:cNvSpPr>
            <a:spLocks noChangeShapeType="1"/>
          </p:cNvSpPr>
          <p:nvPr/>
        </p:nvSpPr>
        <p:spPr bwMode="auto">
          <a:xfrm>
            <a:off x="4398099" y="3243263"/>
            <a:ext cx="6761034" cy="0"/>
          </a:xfrm>
          <a:prstGeom prst="line">
            <a:avLst/>
          </a:prstGeom>
          <a:noFill/>
          <a:ln w="174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FAF445C3-5B5B-C067-2587-E176E347C1B9}"/>
              </a:ext>
            </a:extLst>
          </p:cNvPr>
          <p:cNvSpPr>
            <a:spLocks noChangeShapeType="1"/>
          </p:cNvSpPr>
          <p:nvPr/>
        </p:nvSpPr>
        <p:spPr bwMode="auto">
          <a:xfrm>
            <a:off x="7359611" y="2670175"/>
            <a:ext cx="3771859" cy="0"/>
          </a:xfrm>
          <a:prstGeom prst="line">
            <a:avLst/>
          </a:prstGeom>
          <a:noFill/>
          <a:ln w="17463" cap="rnd">
            <a:solidFill>
              <a:srgbClr val="9C4A0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390F301A-0D40-A2B2-EB9D-4FCB3A34FEFF}"/>
              </a:ext>
            </a:extLst>
          </p:cNvPr>
          <p:cNvSpPr>
            <a:spLocks noChangeShapeType="1"/>
          </p:cNvSpPr>
          <p:nvPr/>
        </p:nvSpPr>
        <p:spPr bwMode="auto">
          <a:xfrm>
            <a:off x="8645102" y="1798638"/>
            <a:ext cx="2514031" cy="0"/>
          </a:xfrm>
          <a:prstGeom prst="line">
            <a:avLst/>
          </a:prstGeom>
          <a:noFill/>
          <a:ln w="17463"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79E11968-0EBD-573C-F45D-BA7176205772}"/>
              </a:ext>
            </a:extLst>
          </p:cNvPr>
          <p:cNvSpPr>
            <a:spLocks/>
          </p:cNvSpPr>
          <p:nvPr/>
        </p:nvSpPr>
        <p:spPr bwMode="auto">
          <a:xfrm>
            <a:off x="4398099" y="2670175"/>
            <a:ext cx="2961512" cy="1717675"/>
          </a:xfrm>
          <a:custGeom>
            <a:avLst/>
            <a:gdLst>
              <a:gd name="T0" fmla="*/ 1820 w 1820"/>
              <a:gd name="T1" fmla="*/ 0 h 1082"/>
              <a:gd name="T2" fmla="*/ 1820 w 1820"/>
              <a:gd name="T3" fmla="*/ 812 h 1082"/>
              <a:gd name="T4" fmla="*/ 1419 w 1820"/>
              <a:gd name="T5" fmla="*/ 361 h 1082"/>
              <a:gd name="T6" fmla="*/ 1419 w 1820"/>
              <a:gd name="T7" fmla="*/ 848 h 1082"/>
              <a:gd name="T8" fmla="*/ 725 w 1820"/>
              <a:gd name="T9" fmla="*/ 361 h 1082"/>
              <a:gd name="T10" fmla="*/ 725 w 1820"/>
              <a:gd name="T11" fmla="*/ 1082 h 1082"/>
              <a:gd name="T12" fmla="*/ 0 w 1820"/>
              <a:gd name="T13" fmla="*/ 361 h 1082"/>
            </a:gdLst>
            <a:ahLst/>
            <a:cxnLst>
              <a:cxn ang="0">
                <a:pos x="T0" y="T1"/>
              </a:cxn>
              <a:cxn ang="0">
                <a:pos x="T2" y="T3"/>
              </a:cxn>
              <a:cxn ang="0">
                <a:pos x="T4" y="T5"/>
              </a:cxn>
              <a:cxn ang="0">
                <a:pos x="T6" y="T7"/>
              </a:cxn>
              <a:cxn ang="0">
                <a:pos x="T8" y="T9"/>
              </a:cxn>
              <a:cxn ang="0">
                <a:pos x="T10" y="T11"/>
              </a:cxn>
              <a:cxn ang="0">
                <a:pos x="T12" y="T13"/>
              </a:cxn>
            </a:cxnLst>
            <a:rect l="0" t="0" r="r" b="b"/>
            <a:pathLst>
              <a:path w="1820" h="1082">
                <a:moveTo>
                  <a:pt x="1820" y="0"/>
                </a:moveTo>
                <a:lnTo>
                  <a:pt x="1820" y="812"/>
                </a:lnTo>
                <a:lnTo>
                  <a:pt x="1419" y="361"/>
                </a:lnTo>
                <a:lnTo>
                  <a:pt x="1419" y="848"/>
                </a:lnTo>
                <a:lnTo>
                  <a:pt x="725" y="361"/>
                </a:lnTo>
                <a:lnTo>
                  <a:pt x="725" y="1082"/>
                </a:lnTo>
                <a:lnTo>
                  <a:pt x="0" y="361"/>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9CCDC31-5BD0-7CA7-128F-2D6BDC00ACD1}"/>
              </a:ext>
            </a:extLst>
          </p:cNvPr>
          <p:cNvSpPr>
            <a:spLocks/>
          </p:cNvSpPr>
          <p:nvPr/>
        </p:nvSpPr>
        <p:spPr bwMode="auto">
          <a:xfrm>
            <a:off x="7388901" y="2670175"/>
            <a:ext cx="976323" cy="1036638"/>
          </a:xfrm>
          <a:custGeom>
            <a:avLst/>
            <a:gdLst>
              <a:gd name="T0" fmla="*/ 600 w 600"/>
              <a:gd name="T1" fmla="*/ 0 h 653"/>
              <a:gd name="T2" fmla="*/ 600 w 600"/>
              <a:gd name="T3" fmla="*/ 653 h 653"/>
              <a:gd name="T4" fmla="*/ 0 w 600"/>
              <a:gd name="T5" fmla="*/ 0 h 653"/>
            </a:gdLst>
            <a:ahLst/>
            <a:cxnLst>
              <a:cxn ang="0">
                <a:pos x="T0" y="T1"/>
              </a:cxn>
              <a:cxn ang="0">
                <a:pos x="T2" y="T3"/>
              </a:cxn>
              <a:cxn ang="0">
                <a:pos x="T4" y="T5"/>
              </a:cxn>
            </a:cxnLst>
            <a:rect l="0" t="0" r="r" b="b"/>
            <a:pathLst>
              <a:path w="600" h="653">
                <a:moveTo>
                  <a:pt x="600" y="0"/>
                </a:moveTo>
                <a:lnTo>
                  <a:pt x="600" y="653"/>
                </a:lnTo>
                <a:lnTo>
                  <a:pt x="0" y="0"/>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5DAF49F-82FD-1B88-EAEF-1B20CAA39262}"/>
              </a:ext>
            </a:extLst>
          </p:cNvPr>
          <p:cNvSpPr>
            <a:spLocks noEditPoints="1"/>
          </p:cNvSpPr>
          <p:nvPr/>
        </p:nvSpPr>
        <p:spPr bwMode="auto">
          <a:xfrm>
            <a:off x="9331782" y="1928813"/>
            <a:ext cx="1799688" cy="290513"/>
          </a:xfrm>
          <a:custGeom>
            <a:avLst/>
            <a:gdLst>
              <a:gd name="T0" fmla="*/ 44 w 5844"/>
              <a:gd name="T1" fmla="*/ 961 h 964"/>
              <a:gd name="T2" fmla="*/ 247 w 5844"/>
              <a:gd name="T3" fmla="*/ 857 h 964"/>
              <a:gd name="T4" fmla="*/ 258 w 5844"/>
              <a:gd name="T5" fmla="*/ 928 h 964"/>
              <a:gd name="T6" fmla="*/ 461 w 5844"/>
              <a:gd name="T7" fmla="*/ 824 h 964"/>
              <a:gd name="T8" fmla="*/ 430 w 5844"/>
              <a:gd name="T9" fmla="*/ 865 h 964"/>
              <a:gd name="T10" fmla="*/ 715 w 5844"/>
              <a:gd name="T11" fmla="*/ 821 h 964"/>
              <a:gd name="T12" fmla="*/ 674 w 5844"/>
              <a:gd name="T13" fmla="*/ 791 h 964"/>
              <a:gd name="T14" fmla="*/ 899 w 5844"/>
              <a:gd name="T15" fmla="*/ 830 h 964"/>
              <a:gd name="T16" fmla="*/ 1101 w 5844"/>
              <a:gd name="T17" fmla="*/ 726 h 964"/>
              <a:gd name="T18" fmla="*/ 1112 w 5844"/>
              <a:gd name="T19" fmla="*/ 797 h 964"/>
              <a:gd name="T20" fmla="*/ 1315 w 5844"/>
              <a:gd name="T21" fmla="*/ 693 h 964"/>
              <a:gd name="T22" fmla="*/ 1285 w 5844"/>
              <a:gd name="T23" fmla="*/ 734 h 964"/>
              <a:gd name="T24" fmla="*/ 1569 w 5844"/>
              <a:gd name="T25" fmla="*/ 690 h 964"/>
              <a:gd name="T26" fmla="*/ 1528 w 5844"/>
              <a:gd name="T27" fmla="*/ 660 h 964"/>
              <a:gd name="T28" fmla="*/ 1753 w 5844"/>
              <a:gd name="T29" fmla="*/ 698 h 964"/>
              <a:gd name="T30" fmla="*/ 1955 w 5844"/>
              <a:gd name="T31" fmla="*/ 594 h 964"/>
              <a:gd name="T32" fmla="*/ 1966 w 5844"/>
              <a:gd name="T33" fmla="*/ 665 h 964"/>
              <a:gd name="T34" fmla="*/ 2169 w 5844"/>
              <a:gd name="T35" fmla="*/ 561 h 964"/>
              <a:gd name="T36" fmla="*/ 2139 w 5844"/>
              <a:gd name="T37" fmla="*/ 602 h 964"/>
              <a:gd name="T38" fmla="*/ 2424 w 5844"/>
              <a:gd name="T39" fmla="*/ 558 h 964"/>
              <a:gd name="T40" fmla="*/ 2383 w 5844"/>
              <a:gd name="T41" fmla="*/ 528 h 964"/>
              <a:gd name="T42" fmla="*/ 2607 w 5844"/>
              <a:gd name="T43" fmla="*/ 567 h 964"/>
              <a:gd name="T44" fmla="*/ 2810 w 5844"/>
              <a:gd name="T45" fmla="*/ 463 h 964"/>
              <a:gd name="T46" fmla="*/ 2821 w 5844"/>
              <a:gd name="T47" fmla="*/ 534 h 964"/>
              <a:gd name="T48" fmla="*/ 3023 w 5844"/>
              <a:gd name="T49" fmla="*/ 430 h 964"/>
              <a:gd name="T50" fmla="*/ 2993 w 5844"/>
              <a:gd name="T51" fmla="*/ 471 h 964"/>
              <a:gd name="T52" fmla="*/ 3278 w 5844"/>
              <a:gd name="T53" fmla="*/ 427 h 964"/>
              <a:gd name="T54" fmla="*/ 3237 w 5844"/>
              <a:gd name="T55" fmla="*/ 397 h 964"/>
              <a:gd name="T56" fmla="*/ 3461 w 5844"/>
              <a:gd name="T57" fmla="*/ 435 h 964"/>
              <a:gd name="T58" fmla="*/ 3664 w 5844"/>
              <a:gd name="T59" fmla="*/ 331 h 964"/>
              <a:gd name="T60" fmla="*/ 3675 w 5844"/>
              <a:gd name="T61" fmla="*/ 402 h 964"/>
              <a:gd name="T62" fmla="*/ 3878 w 5844"/>
              <a:gd name="T63" fmla="*/ 298 h 964"/>
              <a:gd name="T64" fmla="*/ 3847 w 5844"/>
              <a:gd name="T65" fmla="*/ 339 h 964"/>
              <a:gd name="T66" fmla="*/ 4132 w 5844"/>
              <a:gd name="T67" fmla="*/ 296 h 964"/>
              <a:gd name="T68" fmla="*/ 4091 w 5844"/>
              <a:gd name="T69" fmla="*/ 266 h 964"/>
              <a:gd name="T70" fmla="*/ 4316 w 5844"/>
              <a:gd name="T71" fmla="*/ 304 h 964"/>
              <a:gd name="T72" fmla="*/ 4518 w 5844"/>
              <a:gd name="T73" fmla="*/ 200 h 964"/>
              <a:gd name="T74" fmla="*/ 4529 w 5844"/>
              <a:gd name="T75" fmla="*/ 271 h 964"/>
              <a:gd name="T76" fmla="*/ 4732 w 5844"/>
              <a:gd name="T77" fmla="*/ 167 h 964"/>
              <a:gd name="T78" fmla="*/ 4702 w 5844"/>
              <a:gd name="T79" fmla="*/ 208 h 964"/>
              <a:gd name="T80" fmla="*/ 4986 w 5844"/>
              <a:gd name="T81" fmla="*/ 164 h 964"/>
              <a:gd name="T82" fmla="*/ 4945 w 5844"/>
              <a:gd name="T83" fmla="*/ 134 h 964"/>
              <a:gd name="T84" fmla="*/ 5170 w 5844"/>
              <a:gd name="T85" fmla="*/ 172 h 964"/>
              <a:gd name="T86" fmla="*/ 5372 w 5844"/>
              <a:gd name="T87" fmla="*/ 68 h 964"/>
              <a:gd name="T88" fmla="*/ 5383 w 5844"/>
              <a:gd name="T89" fmla="*/ 140 h 964"/>
              <a:gd name="T90" fmla="*/ 5586 w 5844"/>
              <a:gd name="T91" fmla="*/ 36 h 964"/>
              <a:gd name="T92" fmla="*/ 5556 w 5844"/>
              <a:gd name="T93" fmla="*/ 77 h 964"/>
              <a:gd name="T94" fmla="*/ 5841 w 5844"/>
              <a:gd name="T95" fmla="*/ 33 h 964"/>
              <a:gd name="T96" fmla="*/ 5800 w 5844"/>
              <a:gd name="T97" fmla="*/ 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44" h="964">
                <a:moveTo>
                  <a:pt x="33" y="890"/>
                </a:moveTo>
                <a:lnTo>
                  <a:pt x="34" y="890"/>
                </a:lnTo>
                <a:cubicBezTo>
                  <a:pt x="53" y="887"/>
                  <a:pt x="72" y="900"/>
                  <a:pt x="75" y="920"/>
                </a:cubicBezTo>
                <a:cubicBezTo>
                  <a:pt x="78" y="940"/>
                  <a:pt x="64" y="958"/>
                  <a:pt x="44" y="961"/>
                </a:cubicBezTo>
                <a:lnTo>
                  <a:pt x="44" y="961"/>
                </a:lnTo>
                <a:cubicBezTo>
                  <a:pt x="25" y="964"/>
                  <a:pt x="6" y="950"/>
                  <a:pt x="3" y="931"/>
                </a:cubicBezTo>
                <a:cubicBezTo>
                  <a:pt x="0" y="911"/>
                  <a:pt x="14" y="893"/>
                  <a:pt x="33" y="890"/>
                </a:cubicBezTo>
                <a:close/>
                <a:moveTo>
                  <a:pt x="247" y="857"/>
                </a:moveTo>
                <a:lnTo>
                  <a:pt x="247" y="857"/>
                </a:lnTo>
                <a:cubicBezTo>
                  <a:pt x="267" y="854"/>
                  <a:pt x="285" y="867"/>
                  <a:pt x="288" y="887"/>
                </a:cubicBezTo>
                <a:cubicBezTo>
                  <a:pt x="291" y="907"/>
                  <a:pt x="278" y="925"/>
                  <a:pt x="258" y="928"/>
                </a:cubicBezTo>
                <a:lnTo>
                  <a:pt x="258" y="928"/>
                </a:lnTo>
                <a:cubicBezTo>
                  <a:pt x="238" y="931"/>
                  <a:pt x="220" y="918"/>
                  <a:pt x="217" y="898"/>
                </a:cubicBezTo>
                <a:cubicBezTo>
                  <a:pt x="214" y="878"/>
                  <a:pt x="227" y="860"/>
                  <a:pt x="247" y="857"/>
                </a:cubicBezTo>
                <a:close/>
                <a:moveTo>
                  <a:pt x="461" y="824"/>
                </a:moveTo>
                <a:lnTo>
                  <a:pt x="461" y="824"/>
                </a:lnTo>
                <a:cubicBezTo>
                  <a:pt x="480" y="821"/>
                  <a:pt x="499" y="835"/>
                  <a:pt x="502" y="854"/>
                </a:cubicBezTo>
                <a:cubicBezTo>
                  <a:pt x="505" y="874"/>
                  <a:pt x="491" y="892"/>
                  <a:pt x="472" y="895"/>
                </a:cubicBezTo>
                <a:lnTo>
                  <a:pt x="472" y="895"/>
                </a:lnTo>
                <a:cubicBezTo>
                  <a:pt x="452" y="898"/>
                  <a:pt x="433" y="885"/>
                  <a:pt x="430" y="865"/>
                </a:cubicBezTo>
                <a:cubicBezTo>
                  <a:pt x="427" y="845"/>
                  <a:pt x="441" y="827"/>
                  <a:pt x="461" y="824"/>
                </a:cubicBezTo>
                <a:close/>
                <a:moveTo>
                  <a:pt x="674" y="791"/>
                </a:moveTo>
                <a:lnTo>
                  <a:pt x="674" y="791"/>
                </a:lnTo>
                <a:cubicBezTo>
                  <a:pt x="694" y="788"/>
                  <a:pt x="712" y="802"/>
                  <a:pt x="715" y="821"/>
                </a:cubicBezTo>
                <a:cubicBezTo>
                  <a:pt x="718" y="841"/>
                  <a:pt x="705" y="859"/>
                  <a:pt x="685" y="862"/>
                </a:cubicBezTo>
                <a:lnTo>
                  <a:pt x="685" y="862"/>
                </a:lnTo>
                <a:cubicBezTo>
                  <a:pt x="665" y="865"/>
                  <a:pt x="647" y="852"/>
                  <a:pt x="644" y="832"/>
                </a:cubicBezTo>
                <a:cubicBezTo>
                  <a:pt x="641" y="813"/>
                  <a:pt x="654" y="794"/>
                  <a:pt x="674" y="791"/>
                </a:cubicBezTo>
                <a:close/>
                <a:moveTo>
                  <a:pt x="888" y="758"/>
                </a:moveTo>
                <a:lnTo>
                  <a:pt x="888" y="758"/>
                </a:lnTo>
                <a:cubicBezTo>
                  <a:pt x="907" y="755"/>
                  <a:pt x="926" y="769"/>
                  <a:pt x="929" y="788"/>
                </a:cubicBezTo>
                <a:cubicBezTo>
                  <a:pt x="932" y="808"/>
                  <a:pt x="918" y="826"/>
                  <a:pt x="899" y="830"/>
                </a:cubicBezTo>
                <a:lnTo>
                  <a:pt x="899" y="830"/>
                </a:lnTo>
                <a:cubicBezTo>
                  <a:pt x="879" y="833"/>
                  <a:pt x="861" y="819"/>
                  <a:pt x="858" y="799"/>
                </a:cubicBezTo>
                <a:cubicBezTo>
                  <a:pt x="855" y="780"/>
                  <a:pt x="868" y="761"/>
                  <a:pt x="888" y="758"/>
                </a:cubicBezTo>
                <a:close/>
                <a:moveTo>
                  <a:pt x="1101" y="726"/>
                </a:moveTo>
                <a:lnTo>
                  <a:pt x="1101" y="725"/>
                </a:lnTo>
                <a:cubicBezTo>
                  <a:pt x="1121" y="722"/>
                  <a:pt x="1139" y="736"/>
                  <a:pt x="1142" y="756"/>
                </a:cubicBezTo>
                <a:cubicBezTo>
                  <a:pt x="1145" y="775"/>
                  <a:pt x="1132" y="794"/>
                  <a:pt x="1112" y="797"/>
                </a:cubicBezTo>
                <a:lnTo>
                  <a:pt x="1112" y="797"/>
                </a:lnTo>
                <a:cubicBezTo>
                  <a:pt x="1093" y="800"/>
                  <a:pt x="1074" y="786"/>
                  <a:pt x="1071" y="767"/>
                </a:cubicBezTo>
                <a:cubicBezTo>
                  <a:pt x="1068" y="747"/>
                  <a:pt x="1082" y="729"/>
                  <a:pt x="1101" y="726"/>
                </a:cubicBezTo>
                <a:close/>
                <a:moveTo>
                  <a:pt x="1315" y="693"/>
                </a:moveTo>
                <a:lnTo>
                  <a:pt x="1315" y="693"/>
                </a:lnTo>
                <a:cubicBezTo>
                  <a:pt x="1335" y="690"/>
                  <a:pt x="1353" y="703"/>
                  <a:pt x="1356" y="723"/>
                </a:cubicBezTo>
                <a:cubicBezTo>
                  <a:pt x="1359" y="742"/>
                  <a:pt x="1345" y="761"/>
                  <a:pt x="1326" y="764"/>
                </a:cubicBezTo>
                <a:lnTo>
                  <a:pt x="1326" y="764"/>
                </a:lnTo>
                <a:cubicBezTo>
                  <a:pt x="1306" y="767"/>
                  <a:pt x="1288" y="753"/>
                  <a:pt x="1285" y="734"/>
                </a:cubicBezTo>
                <a:cubicBezTo>
                  <a:pt x="1282" y="714"/>
                  <a:pt x="1295" y="696"/>
                  <a:pt x="1315" y="693"/>
                </a:cubicBezTo>
                <a:close/>
                <a:moveTo>
                  <a:pt x="1528" y="660"/>
                </a:moveTo>
                <a:lnTo>
                  <a:pt x="1528" y="660"/>
                </a:lnTo>
                <a:cubicBezTo>
                  <a:pt x="1548" y="657"/>
                  <a:pt x="1566" y="670"/>
                  <a:pt x="1569" y="690"/>
                </a:cubicBezTo>
                <a:cubicBezTo>
                  <a:pt x="1573" y="710"/>
                  <a:pt x="1559" y="728"/>
                  <a:pt x="1539" y="731"/>
                </a:cubicBezTo>
                <a:lnTo>
                  <a:pt x="1539" y="731"/>
                </a:lnTo>
                <a:cubicBezTo>
                  <a:pt x="1520" y="734"/>
                  <a:pt x="1501" y="721"/>
                  <a:pt x="1498" y="701"/>
                </a:cubicBezTo>
                <a:cubicBezTo>
                  <a:pt x="1495" y="681"/>
                  <a:pt x="1509" y="663"/>
                  <a:pt x="1528" y="660"/>
                </a:cubicBezTo>
                <a:close/>
                <a:moveTo>
                  <a:pt x="1742" y="627"/>
                </a:moveTo>
                <a:lnTo>
                  <a:pt x="1742" y="627"/>
                </a:lnTo>
                <a:cubicBezTo>
                  <a:pt x="1762" y="624"/>
                  <a:pt x="1780" y="637"/>
                  <a:pt x="1783" y="657"/>
                </a:cubicBezTo>
                <a:cubicBezTo>
                  <a:pt x="1786" y="677"/>
                  <a:pt x="1773" y="695"/>
                  <a:pt x="1753" y="698"/>
                </a:cubicBezTo>
                <a:lnTo>
                  <a:pt x="1753" y="698"/>
                </a:lnTo>
                <a:cubicBezTo>
                  <a:pt x="1733" y="701"/>
                  <a:pt x="1715" y="688"/>
                  <a:pt x="1712" y="668"/>
                </a:cubicBezTo>
                <a:cubicBezTo>
                  <a:pt x="1709" y="648"/>
                  <a:pt x="1722" y="630"/>
                  <a:pt x="1742" y="627"/>
                </a:cubicBezTo>
                <a:close/>
                <a:moveTo>
                  <a:pt x="1955" y="594"/>
                </a:moveTo>
                <a:lnTo>
                  <a:pt x="1956" y="594"/>
                </a:lnTo>
                <a:cubicBezTo>
                  <a:pt x="1975" y="591"/>
                  <a:pt x="1994" y="605"/>
                  <a:pt x="1997" y="624"/>
                </a:cubicBezTo>
                <a:cubicBezTo>
                  <a:pt x="2000" y="644"/>
                  <a:pt x="1986" y="662"/>
                  <a:pt x="1966" y="665"/>
                </a:cubicBezTo>
                <a:lnTo>
                  <a:pt x="1966" y="665"/>
                </a:lnTo>
                <a:cubicBezTo>
                  <a:pt x="1947" y="668"/>
                  <a:pt x="1928" y="655"/>
                  <a:pt x="1925" y="635"/>
                </a:cubicBezTo>
                <a:cubicBezTo>
                  <a:pt x="1922" y="615"/>
                  <a:pt x="1936" y="597"/>
                  <a:pt x="1955" y="594"/>
                </a:cubicBezTo>
                <a:close/>
                <a:moveTo>
                  <a:pt x="2169" y="561"/>
                </a:moveTo>
                <a:lnTo>
                  <a:pt x="2169" y="561"/>
                </a:lnTo>
                <a:cubicBezTo>
                  <a:pt x="2189" y="558"/>
                  <a:pt x="2207" y="572"/>
                  <a:pt x="2210" y="591"/>
                </a:cubicBezTo>
                <a:cubicBezTo>
                  <a:pt x="2213" y="611"/>
                  <a:pt x="2200" y="629"/>
                  <a:pt x="2180" y="632"/>
                </a:cubicBezTo>
                <a:lnTo>
                  <a:pt x="2180" y="632"/>
                </a:lnTo>
                <a:cubicBezTo>
                  <a:pt x="2160" y="635"/>
                  <a:pt x="2142" y="622"/>
                  <a:pt x="2139" y="602"/>
                </a:cubicBezTo>
                <a:cubicBezTo>
                  <a:pt x="2136" y="583"/>
                  <a:pt x="2149" y="564"/>
                  <a:pt x="2169" y="561"/>
                </a:cubicBezTo>
                <a:close/>
                <a:moveTo>
                  <a:pt x="2383" y="528"/>
                </a:moveTo>
                <a:lnTo>
                  <a:pt x="2383" y="528"/>
                </a:lnTo>
                <a:cubicBezTo>
                  <a:pt x="2402" y="525"/>
                  <a:pt x="2421" y="539"/>
                  <a:pt x="2424" y="558"/>
                </a:cubicBezTo>
                <a:cubicBezTo>
                  <a:pt x="2427" y="578"/>
                  <a:pt x="2413" y="597"/>
                  <a:pt x="2394" y="600"/>
                </a:cubicBezTo>
                <a:lnTo>
                  <a:pt x="2394" y="600"/>
                </a:lnTo>
                <a:cubicBezTo>
                  <a:pt x="2374" y="603"/>
                  <a:pt x="2356" y="589"/>
                  <a:pt x="2352" y="569"/>
                </a:cubicBezTo>
                <a:cubicBezTo>
                  <a:pt x="2349" y="550"/>
                  <a:pt x="2363" y="531"/>
                  <a:pt x="2383" y="528"/>
                </a:cubicBezTo>
                <a:close/>
                <a:moveTo>
                  <a:pt x="2596" y="496"/>
                </a:moveTo>
                <a:lnTo>
                  <a:pt x="2596" y="496"/>
                </a:lnTo>
                <a:cubicBezTo>
                  <a:pt x="2616" y="492"/>
                  <a:pt x="2634" y="506"/>
                  <a:pt x="2637" y="526"/>
                </a:cubicBezTo>
                <a:cubicBezTo>
                  <a:pt x="2640" y="545"/>
                  <a:pt x="2627" y="564"/>
                  <a:pt x="2607" y="567"/>
                </a:cubicBezTo>
                <a:lnTo>
                  <a:pt x="2607" y="567"/>
                </a:lnTo>
                <a:cubicBezTo>
                  <a:pt x="2587" y="570"/>
                  <a:pt x="2569" y="556"/>
                  <a:pt x="2566" y="537"/>
                </a:cubicBezTo>
                <a:cubicBezTo>
                  <a:pt x="2563" y="517"/>
                  <a:pt x="2576" y="499"/>
                  <a:pt x="2596" y="496"/>
                </a:cubicBezTo>
                <a:close/>
                <a:moveTo>
                  <a:pt x="2810" y="463"/>
                </a:moveTo>
                <a:lnTo>
                  <a:pt x="2810" y="463"/>
                </a:lnTo>
                <a:cubicBezTo>
                  <a:pt x="2829" y="460"/>
                  <a:pt x="2848" y="473"/>
                  <a:pt x="2851" y="493"/>
                </a:cubicBezTo>
                <a:cubicBezTo>
                  <a:pt x="2854" y="512"/>
                  <a:pt x="2840" y="531"/>
                  <a:pt x="2821" y="534"/>
                </a:cubicBezTo>
                <a:lnTo>
                  <a:pt x="2821" y="534"/>
                </a:lnTo>
                <a:cubicBezTo>
                  <a:pt x="2801" y="537"/>
                  <a:pt x="2783" y="523"/>
                  <a:pt x="2780" y="504"/>
                </a:cubicBezTo>
                <a:cubicBezTo>
                  <a:pt x="2777" y="484"/>
                  <a:pt x="2790" y="466"/>
                  <a:pt x="2810" y="463"/>
                </a:cubicBezTo>
                <a:close/>
                <a:moveTo>
                  <a:pt x="3023" y="430"/>
                </a:moveTo>
                <a:lnTo>
                  <a:pt x="3023" y="430"/>
                </a:lnTo>
                <a:cubicBezTo>
                  <a:pt x="3043" y="427"/>
                  <a:pt x="3061" y="440"/>
                  <a:pt x="3064" y="460"/>
                </a:cubicBezTo>
                <a:cubicBezTo>
                  <a:pt x="3067" y="480"/>
                  <a:pt x="3054" y="498"/>
                  <a:pt x="3034" y="501"/>
                </a:cubicBezTo>
                <a:lnTo>
                  <a:pt x="3034" y="501"/>
                </a:lnTo>
                <a:cubicBezTo>
                  <a:pt x="3015" y="504"/>
                  <a:pt x="2996" y="491"/>
                  <a:pt x="2993" y="471"/>
                </a:cubicBezTo>
                <a:cubicBezTo>
                  <a:pt x="2990" y="451"/>
                  <a:pt x="3004" y="433"/>
                  <a:pt x="3023" y="430"/>
                </a:cubicBezTo>
                <a:close/>
                <a:moveTo>
                  <a:pt x="3237" y="397"/>
                </a:moveTo>
                <a:lnTo>
                  <a:pt x="3237" y="397"/>
                </a:lnTo>
                <a:cubicBezTo>
                  <a:pt x="3257" y="394"/>
                  <a:pt x="3275" y="407"/>
                  <a:pt x="3278" y="427"/>
                </a:cubicBezTo>
                <a:cubicBezTo>
                  <a:pt x="3281" y="447"/>
                  <a:pt x="3267" y="465"/>
                  <a:pt x="3248" y="468"/>
                </a:cubicBezTo>
                <a:lnTo>
                  <a:pt x="3248" y="468"/>
                </a:lnTo>
                <a:cubicBezTo>
                  <a:pt x="3228" y="471"/>
                  <a:pt x="3210" y="458"/>
                  <a:pt x="3207" y="438"/>
                </a:cubicBezTo>
                <a:cubicBezTo>
                  <a:pt x="3204" y="418"/>
                  <a:pt x="3217" y="400"/>
                  <a:pt x="3237" y="397"/>
                </a:cubicBezTo>
                <a:close/>
                <a:moveTo>
                  <a:pt x="3450" y="364"/>
                </a:moveTo>
                <a:lnTo>
                  <a:pt x="3450" y="364"/>
                </a:lnTo>
                <a:cubicBezTo>
                  <a:pt x="3470" y="361"/>
                  <a:pt x="3488" y="375"/>
                  <a:pt x="3492" y="394"/>
                </a:cubicBezTo>
                <a:cubicBezTo>
                  <a:pt x="3495" y="414"/>
                  <a:pt x="3481" y="432"/>
                  <a:pt x="3461" y="435"/>
                </a:cubicBezTo>
                <a:lnTo>
                  <a:pt x="3461" y="435"/>
                </a:lnTo>
                <a:cubicBezTo>
                  <a:pt x="3442" y="438"/>
                  <a:pt x="3423" y="425"/>
                  <a:pt x="3420" y="405"/>
                </a:cubicBezTo>
                <a:cubicBezTo>
                  <a:pt x="3417" y="386"/>
                  <a:pt x="3431" y="367"/>
                  <a:pt x="3450" y="364"/>
                </a:cubicBezTo>
                <a:close/>
                <a:moveTo>
                  <a:pt x="3664" y="331"/>
                </a:moveTo>
                <a:lnTo>
                  <a:pt x="3664" y="331"/>
                </a:lnTo>
                <a:cubicBezTo>
                  <a:pt x="3684" y="328"/>
                  <a:pt x="3702" y="342"/>
                  <a:pt x="3705" y="361"/>
                </a:cubicBezTo>
                <a:cubicBezTo>
                  <a:pt x="3708" y="381"/>
                  <a:pt x="3695" y="399"/>
                  <a:pt x="3675" y="402"/>
                </a:cubicBezTo>
                <a:lnTo>
                  <a:pt x="3675" y="402"/>
                </a:lnTo>
                <a:cubicBezTo>
                  <a:pt x="3655" y="405"/>
                  <a:pt x="3637" y="392"/>
                  <a:pt x="3634" y="372"/>
                </a:cubicBezTo>
                <a:cubicBezTo>
                  <a:pt x="3631" y="353"/>
                  <a:pt x="3644" y="334"/>
                  <a:pt x="3664" y="331"/>
                </a:cubicBezTo>
                <a:close/>
                <a:moveTo>
                  <a:pt x="3878" y="298"/>
                </a:moveTo>
                <a:lnTo>
                  <a:pt x="3878" y="298"/>
                </a:lnTo>
                <a:cubicBezTo>
                  <a:pt x="3897" y="295"/>
                  <a:pt x="3916" y="309"/>
                  <a:pt x="3919" y="328"/>
                </a:cubicBezTo>
                <a:cubicBezTo>
                  <a:pt x="3922" y="348"/>
                  <a:pt x="3908" y="367"/>
                  <a:pt x="3889" y="370"/>
                </a:cubicBezTo>
                <a:lnTo>
                  <a:pt x="3888" y="370"/>
                </a:lnTo>
                <a:cubicBezTo>
                  <a:pt x="3869" y="373"/>
                  <a:pt x="3850" y="359"/>
                  <a:pt x="3847" y="339"/>
                </a:cubicBezTo>
                <a:cubicBezTo>
                  <a:pt x="3844" y="320"/>
                  <a:pt x="3858" y="301"/>
                  <a:pt x="3878" y="298"/>
                </a:cubicBezTo>
                <a:close/>
                <a:moveTo>
                  <a:pt x="4091" y="266"/>
                </a:moveTo>
                <a:lnTo>
                  <a:pt x="4091" y="266"/>
                </a:lnTo>
                <a:cubicBezTo>
                  <a:pt x="4111" y="262"/>
                  <a:pt x="4129" y="276"/>
                  <a:pt x="4132" y="296"/>
                </a:cubicBezTo>
                <a:cubicBezTo>
                  <a:pt x="4135" y="315"/>
                  <a:pt x="4122" y="334"/>
                  <a:pt x="4102" y="337"/>
                </a:cubicBezTo>
                <a:lnTo>
                  <a:pt x="4102" y="337"/>
                </a:lnTo>
                <a:cubicBezTo>
                  <a:pt x="4082" y="340"/>
                  <a:pt x="4064" y="326"/>
                  <a:pt x="4061" y="307"/>
                </a:cubicBezTo>
                <a:cubicBezTo>
                  <a:pt x="4058" y="287"/>
                  <a:pt x="4071" y="269"/>
                  <a:pt x="4091" y="266"/>
                </a:cubicBezTo>
                <a:close/>
                <a:moveTo>
                  <a:pt x="4305" y="233"/>
                </a:moveTo>
                <a:lnTo>
                  <a:pt x="4305" y="233"/>
                </a:lnTo>
                <a:cubicBezTo>
                  <a:pt x="4324" y="230"/>
                  <a:pt x="4343" y="243"/>
                  <a:pt x="4346" y="263"/>
                </a:cubicBezTo>
                <a:cubicBezTo>
                  <a:pt x="4349" y="282"/>
                  <a:pt x="4335" y="301"/>
                  <a:pt x="4316" y="304"/>
                </a:cubicBezTo>
                <a:lnTo>
                  <a:pt x="4316" y="304"/>
                </a:lnTo>
                <a:cubicBezTo>
                  <a:pt x="4296" y="307"/>
                  <a:pt x="4278" y="293"/>
                  <a:pt x="4275" y="274"/>
                </a:cubicBezTo>
                <a:cubicBezTo>
                  <a:pt x="4271" y="254"/>
                  <a:pt x="4285" y="236"/>
                  <a:pt x="4305" y="233"/>
                </a:cubicBezTo>
                <a:close/>
                <a:moveTo>
                  <a:pt x="4518" y="200"/>
                </a:moveTo>
                <a:lnTo>
                  <a:pt x="4518" y="200"/>
                </a:lnTo>
                <a:cubicBezTo>
                  <a:pt x="4538" y="197"/>
                  <a:pt x="4556" y="210"/>
                  <a:pt x="4559" y="230"/>
                </a:cubicBezTo>
                <a:cubicBezTo>
                  <a:pt x="4562" y="250"/>
                  <a:pt x="4549" y="268"/>
                  <a:pt x="4529" y="271"/>
                </a:cubicBezTo>
                <a:lnTo>
                  <a:pt x="4529" y="271"/>
                </a:lnTo>
                <a:cubicBezTo>
                  <a:pt x="4509" y="274"/>
                  <a:pt x="4491" y="261"/>
                  <a:pt x="4488" y="241"/>
                </a:cubicBezTo>
                <a:cubicBezTo>
                  <a:pt x="4485" y="221"/>
                  <a:pt x="4499" y="203"/>
                  <a:pt x="4518" y="200"/>
                </a:cubicBezTo>
                <a:close/>
                <a:moveTo>
                  <a:pt x="4732" y="167"/>
                </a:moveTo>
                <a:lnTo>
                  <a:pt x="4732" y="167"/>
                </a:lnTo>
                <a:cubicBezTo>
                  <a:pt x="4751" y="164"/>
                  <a:pt x="4770" y="177"/>
                  <a:pt x="4773" y="197"/>
                </a:cubicBezTo>
                <a:cubicBezTo>
                  <a:pt x="4776" y="217"/>
                  <a:pt x="4762" y="235"/>
                  <a:pt x="4743" y="238"/>
                </a:cubicBezTo>
                <a:lnTo>
                  <a:pt x="4743" y="238"/>
                </a:lnTo>
                <a:cubicBezTo>
                  <a:pt x="4723" y="241"/>
                  <a:pt x="4705" y="228"/>
                  <a:pt x="4702" y="208"/>
                </a:cubicBezTo>
                <a:cubicBezTo>
                  <a:pt x="4699" y="188"/>
                  <a:pt x="4712" y="170"/>
                  <a:pt x="4732" y="167"/>
                </a:cubicBezTo>
                <a:close/>
                <a:moveTo>
                  <a:pt x="4945" y="134"/>
                </a:moveTo>
                <a:lnTo>
                  <a:pt x="4945" y="134"/>
                </a:lnTo>
                <a:cubicBezTo>
                  <a:pt x="4965" y="131"/>
                  <a:pt x="4983" y="145"/>
                  <a:pt x="4986" y="164"/>
                </a:cubicBezTo>
                <a:cubicBezTo>
                  <a:pt x="4989" y="184"/>
                  <a:pt x="4976" y="202"/>
                  <a:pt x="4956" y="205"/>
                </a:cubicBezTo>
                <a:lnTo>
                  <a:pt x="4956" y="205"/>
                </a:lnTo>
                <a:cubicBezTo>
                  <a:pt x="4937" y="208"/>
                  <a:pt x="4918" y="195"/>
                  <a:pt x="4915" y="175"/>
                </a:cubicBezTo>
                <a:cubicBezTo>
                  <a:pt x="4912" y="156"/>
                  <a:pt x="4926" y="137"/>
                  <a:pt x="4945" y="134"/>
                </a:cubicBezTo>
                <a:close/>
                <a:moveTo>
                  <a:pt x="5159" y="101"/>
                </a:moveTo>
                <a:lnTo>
                  <a:pt x="5159" y="101"/>
                </a:lnTo>
                <a:cubicBezTo>
                  <a:pt x="5179" y="98"/>
                  <a:pt x="5197" y="112"/>
                  <a:pt x="5200" y="131"/>
                </a:cubicBezTo>
                <a:cubicBezTo>
                  <a:pt x="5203" y="151"/>
                  <a:pt x="5190" y="169"/>
                  <a:pt x="5170" y="172"/>
                </a:cubicBezTo>
                <a:lnTo>
                  <a:pt x="5170" y="172"/>
                </a:lnTo>
                <a:cubicBezTo>
                  <a:pt x="5150" y="175"/>
                  <a:pt x="5132" y="162"/>
                  <a:pt x="5129" y="142"/>
                </a:cubicBezTo>
                <a:cubicBezTo>
                  <a:pt x="5126" y="123"/>
                  <a:pt x="5139" y="104"/>
                  <a:pt x="5159" y="101"/>
                </a:cubicBezTo>
                <a:close/>
                <a:moveTo>
                  <a:pt x="5372" y="68"/>
                </a:moveTo>
                <a:lnTo>
                  <a:pt x="5372" y="68"/>
                </a:lnTo>
                <a:cubicBezTo>
                  <a:pt x="5392" y="65"/>
                  <a:pt x="5411" y="79"/>
                  <a:pt x="5414" y="98"/>
                </a:cubicBezTo>
                <a:cubicBezTo>
                  <a:pt x="5417" y="118"/>
                  <a:pt x="5403" y="137"/>
                  <a:pt x="5383" y="140"/>
                </a:cubicBezTo>
                <a:lnTo>
                  <a:pt x="5383" y="140"/>
                </a:lnTo>
                <a:cubicBezTo>
                  <a:pt x="5364" y="143"/>
                  <a:pt x="5345" y="129"/>
                  <a:pt x="5342" y="109"/>
                </a:cubicBezTo>
                <a:cubicBezTo>
                  <a:pt x="5339" y="90"/>
                  <a:pt x="5353" y="71"/>
                  <a:pt x="5372" y="68"/>
                </a:cubicBezTo>
                <a:close/>
                <a:moveTo>
                  <a:pt x="5586" y="36"/>
                </a:moveTo>
                <a:lnTo>
                  <a:pt x="5586" y="36"/>
                </a:lnTo>
                <a:cubicBezTo>
                  <a:pt x="5606" y="33"/>
                  <a:pt x="5624" y="46"/>
                  <a:pt x="5627" y="66"/>
                </a:cubicBezTo>
                <a:cubicBezTo>
                  <a:pt x="5630" y="85"/>
                  <a:pt x="5617" y="104"/>
                  <a:pt x="5597" y="107"/>
                </a:cubicBezTo>
                <a:lnTo>
                  <a:pt x="5597" y="107"/>
                </a:lnTo>
                <a:cubicBezTo>
                  <a:pt x="5577" y="110"/>
                  <a:pt x="5559" y="96"/>
                  <a:pt x="5556" y="77"/>
                </a:cubicBezTo>
                <a:cubicBezTo>
                  <a:pt x="5553" y="57"/>
                  <a:pt x="5566" y="39"/>
                  <a:pt x="5586" y="36"/>
                </a:cubicBezTo>
                <a:close/>
                <a:moveTo>
                  <a:pt x="5800" y="3"/>
                </a:moveTo>
                <a:lnTo>
                  <a:pt x="5800" y="3"/>
                </a:lnTo>
                <a:cubicBezTo>
                  <a:pt x="5819" y="0"/>
                  <a:pt x="5838" y="13"/>
                  <a:pt x="5841" y="33"/>
                </a:cubicBezTo>
                <a:cubicBezTo>
                  <a:pt x="5844" y="52"/>
                  <a:pt x="5830" y="71"/>
                  <a:pt x="5811" y="74"/>
                </a:cubicBezTo>
                <a:lnTo>
                  <a:pt x="5810" y="74"/>
                </a:lnTo>
                <a:cubicBezTo>
                  <a:pt x="5791" y="77"/>
                  <a:pt x="5772" y="63"/>
                  <a:pt x="5769" y="44"/>
                </a:cubicBezTo>
                <a:cubicBezTo>
                  <a:pt x="5766" y="24"/>
                  <a:pt x="5780" y="6"/>
                  <a:pt x="5800" y="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10EE7852-C756-87CF-C440-A03EB1EA6D4F}"/>
              </a:ext>
            </a:extLst>
          </p:cNvPr>
          <p:cNvSpPr>
            <a:spLocks noChangeShapeType="1"/>
          </p:cNvSpPr>
          <p:nvPr/>
        </p:nvSpPr>
        <p:spPr bwMode="auto">
          <a:xfrm flipV="1">
            <a:off x="4398099" y="2398713"/>
            <a:ext cx="4247003" cy="8445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D6DE3B48-9923-5C10-EA2B-EB98E89C7F2F}"/>
              </a:ext>
            </a:extLst>
          </p:cNvPr>
          <p:cNvSpPr>
            <a:spLocks noEditPoints="1"/>
          </p:cNvSpPr>
          <p:nvPr/>
        </p:nvSpPr>
        <p:spPr bwMode="auto">
          <a:xfrm>
            <a:off x="8641848" y="1795463"/>
            <a:ext cx="6509" cy="2300288"/>
          </a:xfrm>
          <a:custGeom>
            <a:avLst/>
            <a:gdLst>
              <a:gd name="T0" fmla="*/ 0 w 24"/>
              <a:gd name="T1" fmla="*/ 12 h 7656"/>
              <a:gd name="T2" fmla="*/ 12 w 24"/>
              <a:gd name="T3" fmla="*/ 312 h 7656"/>
              <a:gd name="T4" fmla="*/ 24 w 24"/>
              <a:gd name="T5" fmla="*/ 420 h 7656"/>
              <a:gd name="T6" fmla="*/ 12 w 24"/>
              <a:gd name="T7" fmla="*/ 408 h 7656"/>
              <a:gd name="T8" fmla="*/ 0 w 24"/>
              <a:gd name="T9" fmla="*/ 708 h 7656"/>
              <a:gd name="T10" fmla="*/ 24 w 24"/>
              <a:gd name="T11" fmla="*/ 996 h 7656"/>
              <a:gd name="T12" fmla="*/ 24 w 24"/>
              <a:gd name="T13" fmla="*/ 828 h 7656"/>
              <a:gd name="T14" fmla="*/ 0 w 24"/>
              <a:gd name="T15" fmla="*/ 1116 h 7656"/>
              <a:gd name="T16" fmla="*/ 12 w 24"/>
              <a:gd name="T17" fmla="*/ 1416 h 7656"/>
              <a:gd name="T18" fmla="*/ 24 w 24"/>
              <a:gd name="T19" fmla="*/ 1524 h 7656"/>
              <a:gd name="T20" fmla="*/ 12 w 24"/>
              <a:gd name="T21" fmla="*/ 1512 h 7656"/>
              <a:gd name="T22" fmla="*/ 0 w 24"/>
              <a:gd name="T23" fmla="*/ 1812 h 7656"/>
              <a:gd name="T24" fmla="*/ 24 w 24"/>
              <a:gd name="T25" fmla="*/ 1932 h 7656"/>
              <a:gd name="T26" fmla="*/ 24 w 24"/>
              <a:gd name="T27" fmla="*/ 1932 h 7656"/>
              <a:gd name="T28" fmla="*/ 0 w 24"/>
              <a:gd name="T29" fmla="*/ 2052 h 7656"/>
              <a:gd name="T30" fmla="*/ 12 w 24"/>
              <a:gd name="T31" fmla="*/ 2352 h 7656"/>
              <a:gd name="T32" fmla="*/ 24 w 24"/>
              <a:gd name="T33" fmla="*/ 2460 h 7656"/>
              <a:gd name="T34" fmla="*/ 12 w 24"/>
              <a:gd name="T35" fmla="*/ 2448 h 7656"/>
              <a:gd name="T36" fmla="*/ 0 w 24"/>
              <a:gd name="T37" fmla="*/ 2748 h 7656"/>
              <a:gd name="T38" fmla="*/ 24 w 24"/>
              <a:gd name="T39" fmla="*/ 3036 h 7656"/>
              <a:gd name="T40" fmla="*/ 24 w 24"/>
              <a:gd name="T41" fmla="*/ 2868 h 7656"/>
              <a:gd name="T42" fmla="*/ 0 w 24"/>
              <a:gd name="T43" fmla="*/ 3156 h 7656"/>
              <a:gd name="T44" fmla="*/ 12 w 24"/>
              <a:gd name="T45" fmla="*/ 3456 h 7656"/>
              <a:gd name="T46" fmla="*/ 24 w 24"/>
              <a:gd name="T47" fmla="*/ 3564 h 7656"/>
              <a:gd name="T48" fmla="*/ 12 w 24"/>
              <a:gd name="T49" fmla="*/ 3552 h 7656"/>
              <a:gd name="T50" fmla="*/ 0 w 24"/>
              <a:gd name="T51" fmla="*/ 3852 h 7656"/>
              <a:gd name="T52" fmla="*/ 24 w 24"/>
              <a:gd name="T53" fmla="*/ 3972 h 7656"/>
              <a:gd name="T54" fmla="*/ 24 w 24"/>
              <a:gd name="T55" fmla="*/ 3972 h 7656"/>
              <a:gd name="T56" fmla="*/ 0 w 24"/>
              <a:gd name="T57" fmla="*/ 4092 h 7656"/>
              <a:gd name="T58" fmla="*/ 12 w 24"/>
              <a:gd name="T59" fmla="*/ 4392 h 7656"/>
              <a:gd name="T60" fmla="*/ 24 w 24"/>
              <a:gd name="T61" fmla="*/ 4500 h 7656"/>
              <a:gd name="T62" fmla="*/ 12 w 24"/>
              <a:gd name="T63" fmla="*/ 4488 h 7656"/>
              <a:gd name="T64" fmla="*/ 0 w 24"/>
              <a:gd name="T65" fmla="*/ 4788 h 7656"/>
              <a:gd name="T66" fmla="*/ 24 w 24"/>
              <a:gd name="T67" fmla="*/ 5076 h 7656"/>
              <a:gd name="T68" fmla="*/ 24 w 24"/>
              <a:gd name="T69" fmla="*/ 4908 h 7656"/>
              <a:gd name="T70" fmla="*/ 0 w 24"/>
              <a:gd name="T71" fmla="*/ 5196 h 7656"/>
              <a:gd name="T72" fmla="*/ 12 w 24"/>
              <a:gd name="T73" fmla="*/ 5496 h 7656"/>
              <a:gd name="T74" fmla="*/ 24 w 24"/>
              <a:gd name="T75" fmla="*/ 5604 h 7656"/>
              <a:gd name="T76" fmla="*/ 12 w 24"/>
              <a:gd name="T77" fmla="*/ 5592 h 7656"/>
              <a:gd name="T78" fmla="*/ 0 w 24"/>
              <a:gd name="T79" fmla="*/ 5892 h 7656"/>
              <a:gd name="T80" fmla="*/ 24 w 24"/>
              <a:gd name="T81" fmla="*/ 6012 h 7656"/>
              <a:gd name="T82" fmla="*/ 24 w 24"/>
              <a:gd name="T83" fmla="*/ 6012 h 7656"/>
              <a:gd name="T84" fmla="*/ 0 w 24"/>
              <a:gd name="T85" fmla="*/ 6132 h 7656"/>
              <a:gd name="T86" fmla="*/ 12 w 24"/>
              <a:gd name="T87" fmla="*/ 6432 h 7656"/>
              <a:gd name="T88" fmla="*/ 24 w 24"/>
              <a:gd name="T89" fmla="*/ 6540 h 7656"/>
              <a:gd name="T90" fmla="*/ 12 w 24"/>
              <a:gd name="T91" fmla="*/ 6528 h 7656"/>
              <a:gd name="T92" fmla="*/ 0 w 24"/>
              <a:gd name="T93" fmla="*/ 6828 h 7656"/>
              <a:gd name="T94" fmla="*/ 24 w 24"/>
              <a:gd name="T95" fmla="*/ 7116 h 7656"/>
              <a:gd name="T96" fmla="*/ 24 w 24"/>
              <a:gd name="T97" fmla="*/ 6948 h 7656"/>
              <a:gd name="T98" fmla="*/ 0 w 24"/>
              <a:gd name="T99" fmla="*/ 7236 h 7656"/>
              <a:gd name="T100" fmla="*/ 12 w 24"/>
              <a:gd name="T101" fmla="*/ 7536 h 7656"/>
              <a:gd name="T102" fmla="*/ 24 w 24"/>
              <a:gd name="T103" fmla="*/ 7644 h 7656"/>
              <a:gd name="T104" fmla="*/ 12 w 24"/>
              <a:gd name="T105" fmla="*/ 7632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7656">
                <a:moveTo>
                  <a:pt x="24" y="12"/>
                </a:moveTo>
                <a:lnTo>
                  <a:pt x="24" y="180"/>
                </a:lnTo>
                <a:cubicBezTo>
                  <a:pt x="24" y="186"/>
                  <a:pt x="19" y="192"/>
                  <a:pt x="12" y="192"/>
                </a:cubicBezTo>
                <a:cubicBezTo>
                  <a:pt x="6" y="192"/>
                  <a:pt x="0" y="186"/>
                  <a:pt x="0" y="180"/>
                </a:cubicBezTo>
                <a:lnTo>
                  <a:pt x="0" y="12"/>
                </a:lnTo>
                <a:cubicBezTo>
                  <a:pt x="0" y="5"/>
                  <a:pt x="6" y="0"/>
                  <a:pt x="12" y="0"/>
                </a:cubicBezTo>
                <a:cubicBezTo>
                  <a:pt x="19" y="0"/>
                  <a:pt x="24" y="5"/>
                  <a:pt x="24" y="12"/>
                </a:cubicBezTo>
                <a:close/>
                <a:moveTo>
                  <a:pt x="24" y="300"/>
                </a:moveTo>
                <a:lnTo>
                  <a:pt x="24" y="300"/>
                </a:lnTo>
                <a:cubicBezTo>
                  <a:pt x="24" y="306"/>
                  <a:pt x="19" y="312"/>
                  <a:pt x="12" y="312"/>
                </a:cubicBezTo>
                <a:cubicBezTo>
                  <a:pt x="6" y="312"/>
                  <a:pt x="0" y="306"/>
                  <a:pt x="0" y="300"/>
                </a:cubicBezTo>
                <a:lnTo>
                  <a:pt x="0" y="300"/>
                </a:lnTo>
                <a:cubicBezTo>
                  <a:pt x="0" y="293"/>
                  <a:pt x="6" y="288"/>
                  <a:pt x="12" y="288"/>
                </a:cubicBezTo>
                <a:cubicBezTo>
                  <a:pt x="19" y="288"/>
                  <a:pt x="24" y="293"/>
                  <a:pt x="24" y="300"/>
                </a:cubicBezTo>
                <a:close/>
                <a:moveTo>
                  <a:pt x="24" y="420"/>
                </a:moveTo>
                <a:lnTo>
                  <a:pt x="24" y="588"/>
                </a:lnTo>
                <a:cubicBezTo>
                  <a:pt x="24" y="594"/>
                  <a:pt x="19" y="600"/>
                  <a:pt x="12" y="600"/>
                </a:cubicBezTo>
                <a:cubicBezTo>
                  <a:pt x="6" y="600"/>
                  <a:pt x="0" y="594"/>
                  <a:pt x="0" y="588"/>
                </a:cubicBezTo>
                <a:lnTo>
                  <a:pt x="0" y="420"/>
                </a:lnTo>
                <a:cubicBezTo>
                  <a:pt x="0" y="413"/>
                  <a:pt x="6" y="408"/>
                  <a:pt x="12" y="408"/>
                </a:cubicBezTo>
                <a:cubicBezTo>
                  <a:pt x="19" y="408"/>
                  <a:pt x="24" y="413"/>
                  <a:pt x="24" y="420"/>
                </a:cubicBezTo>
                <a:close/>
                <a:moveTo>
                  <a:pt x="24" y="708"/>
                </a:moveTo>
                <a:lnTo>
                  <a:pt x="24" y="708"/>
                </a:lnTo>
                <a:cubicBezTo>
                  <a:pt x="24" y="714"/>
                  <a:pt x="19" y="720"/>
                  <a:pt x="12" y="720"/>
                </a:cubicBezTo>
                <a:cubicBezTo>
                  <a:pt x="6" y="720"/>
                  <a:pt x="0" y="714"/>
                  <a:pt x="0" y="708"/>
                </a:cubicBezTo>
                <a:lnTo>
                  <a:pt x="0" y="708"/>
                </a:lnTo>
                <a:cubicBezTo>
                  <a:pt x="0" y="701"/>
                  <a:pt x="6" y="696"/>
                  <a:pt x="12" y="696"/>
                </a:cubicBezTo>
                <a:cubicBezTo>
                  <a:pt x="19" y="696"/>
                  <a:pt x="24" y="701"/>
                  <a:pt x="24" y="708"/>
                </a:cubicBezTo>
                <a:close/>
                <a:moveTo>
                  <a:pt x="24" y="828"/>
                </a:moveTo>
                <a:lnTo>
                  <a:pt x="24" y="996"/>
                </a:lnTo>
                <a:cubicBezTo>
                  <a:pt x="24" y="1002"/>
                  <a:pt x="19" y="1008"/>
                  <a:pt x="12" y="1008"/>
                </a:cubicBezTo>
                <a:cubicBezTo>
                  <a:pt x="6" y="1008"/>
                  <a:pt x="0" y="1002"/>
                  <a:pt x="0" y="996"/>
                </a:cubicBezTo>
                <a:lnTo>
                  <a:pt x="0" y="828"/>
                </a:lnTo>
                <a:cubicBezTo>
                  <a:pt x="0" y="821"/>
                  <a:pt x="6" y="816"/>
                  <a:pt x="12" y="816"/>
                </a:cubicBezTo>
                <a:cubicBezTo>
                  <a:pt x="19" y="816"/>
                  <a:pt x="24" y="821"/>
                  <a:pt x="24" y="828"/>
                </a:cubicBezTo>
                <a:close/>
                <a:moveTo>
                  <a:pt x="24" y="1116"/>
                </a:moveTo>
                <a:lnTo>
                  <a:pt x="24" y="1116"/>
                </a:lnTo>
                <a:cubicBezTo>
                  <a:pt x="24" y="1122"/>
                  <a:pt x="19" y="1128"/>
                  <a:pt x="12" y="1128"/>
                </a:cubicBezTo>
                <a:cubicBezTo>
                  <a:pt x="6" y="1128"/>
                  <a:pt x="0" y="1122"/>
                  <a:pt x="0" y="1116"/>
                </a:cubicBezTo>
                <a:lnTo>
                  <a:pt x="0" y="1116"/>
                </a:lnTo>
                <a:cubicBezTo>
                  <a:pt x="0" y="1109"/>
                  <a:pt x="6" y="1104"/>
                  <a:pt x="12" y="1104"/>
                </a:cubicBezTo>
                <a:cubicBezTo>
                  <a:pt x="19" y="1104"/>
                  <a:pt x="24" y="1109"/>
                  <a:pt x="24" y="1116"/>
                </a:cubicBezTo>
                <a:close/>
                <a:moveTo>
                  <a:pt x="24" y="1236"/>
                </a:moveTo>
                <a:lnTo>
                  <a:pt x="24" y="1404"/>
                </a:lnTo>
                <a:cubicBezTo>
                  <a:pt x="24" y="1410"/>
                  <a:pt x="19" y="1416"/>
                  <a:pt x="12" y="1416"/>
                </a:cubicBezTo>
                <a:cubicBezTo>
                  <a:pt x="6" y="1416"/>
                  <a:pt x="0" y="1410"/>
                  <a:pt x="0" y="1404"/>
                </a:cubicBezTo>
                <a:lnTo>
                  <a:pt x="0" y="1236"/>
                </a:lnTo>
                <a:cubicBezTo>
                  <a:pt x="0" y="1229"/>
                  <a:pt x="6" y="1224"/>
                  <a:pt x="12" y="1224"/>
                </a:cubicBezTo>
                <a:cubicBezTo>
                  <a:pt x="19" y="1224"/>
                  <a:pt x="24" y="1229"/>
                  <a:pt x="24" y="1236"/>
                </a:cubicBezTo>
                <a:close/>
                <a:moveTo>
                  <a:pt x="24" y="1524"/>
                </a:moveTo>
                <a:lnTo>
                  <a:pt x="24" y="1524"/>
                </a:lnTo>
                <a:cubicBezTo>
                  <a:pt x="24" y="1530"/>
                  <a:pt x="19" y="1536"/>
                  <a:pt x="12" y="1536"/>
                </a:cubicBezTo>
                <a:cubicBezTo>
                  <a:pt x="6" y="1536"/>
                  <a:pt x="0" y="1530"/>
                  <a:pt x="0" y="1524"/>
                </a:cubicBezTo>
                <a:lnTo>
                  <a:pt x="0" y="1524"/>
                </a:lnTo>
                <a:cubicBezTo>
                  <a:pt x="0" y="1517"/>
                  <a:pt x="6" y="1512"/>
                  <a:pt x="12" y="1512"/>
                </a:cubicBezTo>
                <a:cubicBezTo>
                  <a:pt x="19" y="1512"/>
                  <a:pt x="24" y="1517"/>
                  <a:pt x="24" y="1524"/>
                </a:cubicBezTo>
                <a:close/>
                <a:moveTo>
                  <a:pt x="24" y="1644"/>
                </a:moveTo>
                <a:lnTo>
                  <a:pt x="24" y="1812"/>
                </a:lnTo>
                <a:cubicBezTo>
                  <a:pt x="24" y="1818"/>
                  <a:pt x="19" y="1824"/>
                  <a:pt x="12" y="1824"/>
                </a:cubicBezTo>
                <a:cubicBezTo>
                  <a:pt x="6" y="1824"/>
                  <a:pt x="0" y="1818"/>
                  <a:pt x="0" y="1812"/>
                </a:cubicBezTo>
                <a:lnTo>
                  <a:pt x="0" y="1644"/>
                </a:lnTo>
                <a:cubicBezTo>
                  <a:pt x="0" y="1637"/>
                  <a:pt x="6" y="1632"/>
                  <a:pt x="12" y="1632"/>
                </a:cubicBezTo>
                <a:cubicBezTo>
                  <a:pt x="19" y="1632"/>
                  <a:pt x="24" y="1637"/>
                  <a:pt x="24" y="1644"/>
                </a:cubicBezTo>
                <a:close/>
                <a:moveTo>
                  <a:pt x="24" y="1932"/>
                </a:moveTo>
                <a:lnTo>
                  <a:pt x="24" y="1932"/>
                </a:lnTo>
                <a:cubicBezTo>
                  <a:pt x="24" y="1938"/>
                  <a:pt x="19" y="1944"/>
                  <a:pt x="12" y="1944"/>
                </a:cubicBezTo>
                <a:cubicBezTo>
                  <a:pt x="6" y="1944"/>
                  <a:pt x="0" y="1938"/>
                  <a:pt x="0" y="1932"/>
                </a:cubicBezTo>
                <a:lnTo>
                  <a:pt x="0" y="1932"/>
                </a:lnTo>
                <a:cubicBezTo>
                  <a:pt x="0" y="1925"/>
                  <a:pt x="6" y="1920"/>
                  <a:pt x="12" y="1920"/>
                </a:cubicBezTo>
                <a:cubicBezTo>
                  <a:pt x="19" y="1920"/>
                  <a:pt x="24" y="1925"/>
                  <a:pt x="24" y="1932"/>
                </a:cubicBezTo>
                <a:close/>
                <a:moveTo>
                  <a:pt x="24" y="2052"/>
                </a:moveTo>
                <a:lnTo>
                  <a:pt x="24" y="2220"/>
                </a:lnTo>
                <a:cubicBezTo>
                  <a:pt x="24" y="2226"/>
                  <a:pt x="19" y="2232"/>
                  <a:pt x="12" y="2232"/>
                </a:cubicBezTo>
                <a:cubicBezTo>
                  <a:pt x="6" y="2232"/>
                  <a:pt x="0" y="2226"/>
                  <a:pt x="0" y="2220"/>
                </a:cubicBezTo>
                <a:lnTo>
                  <a:pt x="0" y="2052"/>
                </a:lnTo>
                <a:cubicBezTo>
                  <a:pt x="0" y="2045"/>
                  <a:pt x="6" y="2040"/>
                  <a:pt x="12" y="2040"/>
                </a:cubicBezTo>
                <a:cubicBezTo>
                  <a:pt x="19" y="2040"/>
                  <a:pt x="24" y="2045"/>
                  <a:pt x="24" y="2052"/>
                </a:cubicBezTo>
                <a:close/>
                <a:moveTo>
                  <a:pt x="24" y="2340"/>
                </a:moveTo>
                <a:lnTo>
                  <a:pt x="24" y="2340"/>
                </a:lnTo>
                <a:cubicBezTo>
                  <a:pt x="24" y="2347"/>
                  <a:pt x="19" y="2352"/>
                  <a:pt x="12" y="2352"/>
                </a:cubicBezTo>
                <a:cubicBezTo>
                  <a:pt x="6" y="2352"/>
                  <a:pt x="0" y="2347"/>
                  <a:pt x="0" y="2340"/>
                </a:cubicBezTo>
                <a:lnTo>
                  <a:pt x="0" y="2340"/>
                </a:lnTo>
                <a:cubicBezTo>
                  <a:pt x="0" y="2333"/>
                  <a:pt x="6" y="2328"/>
                  <a:pt x="12" y="2328"/>
                </a:cubicBezTo>
                <a:cubicBezTo>
                  <a:pt x="19" y="2328"/>
                  <a:pt x="24" y="2333"/>
                  <a:pt x="24" y="2340"/>
                </a:cubicBezTo>
                <a:close/>
                <a:moveTo>
                  <a:pt x="24" y="2460"/>
                </a:moveTo>
                <a:lnTo>
                  <a:pt x="24" y="2628"/>
                </a:lnTo>
                <a:cubicBezTo>
                  <a:pt x="24" y="2635"/>
                  <a:pt x="19" y="2640"/>
                  <a:pt x="12" y="2640"/>
                </a:cubicBezTo>
                <a:cubicBezTo>
                  <a:pt x="6" y="2640"/>
                  <a:pt x="0" y="2635"/>
                  <a:pt x="0" y="2628"/>
                </a:cubicBezTo>
                <a:lnTo>
                  <a:pt x="0" y="2460"/>
                </a:lnTo>
                <a:cubicBezTo>
                  <a:pt x="0" y="2453"/>
                  <a:pt x="6" y="2448"/>
                  <a:pt x="12" y="2448"/>
                </a:cubicBezTo>
                <a:cubicBezTo>
                  <a:pt x="19" y="2448"/>
                  <a:pt x="24" y="2453"/>
                  <a:pt x="24" y="2460"/>
                </a:cubicBezTo>
                <a:close/>
                <a:moveTo>
                  <a:pt x="24" y="2748"/>
                </a:moveTo>
                <a:lnTo>
                  <a:pt x="24" y="2748"/>
                </a:lnTo>
                <a:cubicBezTo>
                  <a:pt x="24" y="2755"/>
                  <a:pt x="19" y="2760"/>
                  <a:pt x="12" y="2760"/>
                </a:cubicBezTo>
                <a:cubicBezTo>
                  <a:pt x="6" y="2760"/>
                  <a:pt x="0" y="2755"/>
                  <a:pt x="0" y="2748"/>
                </a:cubicBezTo>
                <a:lnTo>
                  <a:pt x="0" y="2748"/>
                </a:lnTo>
                <a:cubicBezTo>
                  <a:pt x="0" y="2741"/>
                  <a:pt x="6" y="2736"/>
                  <a:pt x="12" y="2736"/>
                </a:cubicBezTo>
                <a:cubicBezTo>
                  <a:pt x="19" y="2736"/>
                  <a:pt x="24" y="2741"/>
                  <a:pt x="24" y="2748"/>
                </a:cubicBezTo>
                <a:close/>
                <a:moveTo>
                  <a:pt x="24" y="2868"/>
                </a:moveTo>
                <a:lnTo>
                  <a:pt x="24" y="3036"/>
                </a:lnTo>
                <a:cubicBezTo>
                  <a:pt x="24" y="3043"/>
                  <a:pt x="19" y="3048"/>
                  <a:pt x="12" y="3048"/>
                </a:cubicBezTo>
                <a:cubicBezTo>
                  <a:pt x="6" y="3048"/>
                  <a:pt x="0" y="3043"/>
                  <a:pt x="0" y="3036"/>
                </a:cubicBezTo>
                <a:lnTo>
                  <a:pt x="0" y="2868"/>
                </a:lnTo>
                <a:cubicBezTo>
                  <a:pt x="0" y="2861"/>
                  <a:pt x="6" y="2856"/>
                  <a:pt x="12" y="2856"/>
                </a:cubicBezTo>
                <a:cubicBezTo>
                  <a:pt x="19" y="2856"/>
                  <a:pt x="24" y="2861"/>
                  <a:pt x="24" y="2868"/>
                </a:cubicBezTo>
                <a:close/>
                <a:moveTo>
                  <a:pt x="24" y="3156"/>
                </a:moveTo>
                <a:lnTo>
                  <a:pt x="24" y="3156"/>
                </a:lnTo>
                <a:cubicBezTo>
                  <a:pt x="24" y="3163"/>
                  <a:pt x="19" y="3168"/>
                  <a:pt x="12" y="3168"/>
                </a:cubicBezTo>
                <a:cubicBezTo>
                  <a:pt x="6" y="3168"/>
                  <a:pt x="0" y="3163"/>
                  <a:pt x="0" y="3156"/>
                </a:cubicBezTo>
                <a:lnTo>
                  <a:pt x="0" y="3156"/>
                </a:lnTo>
                <a:cubicBezTo>
                  <a:pt x="0" y="3149"/>
                  <a:pt x="6" y="3144"/>
                  <a:pt x="12" y="3144"/>
                </a:cubicBezTo>
                <a:cubicBezTo>
                  <a:pt x="19" y="3144"/>
                  <a:pt x="24" y="3149"/>
                  <a:pt x="24" y="3156"/>
                </a:cubicBezTo>
                <a:close/>
                <a:moveTo>
                  <a:pt x="24" y="3276"/>
                </a:moveTo>
                <a:lnTo>
                  <a:pt x="24" y="3444"/>
                </a:lnTo>
                <a:cubicBezTo>
                  <a:pt x="24" y="3451"/>
                  <a:pt x="19" y="3456"/>
                  <a:pt x="12" y="3456"/>
                </a:cubicBezTo>
                <a:cubicBezTo>
                  <a:pt x="6" y="3456"/>
                  <a:pt x="0" y="3451"/>
                  <a:pt x="0" y="3444"/>
                </a:cubicBezTo>
                <a:lnTo>
                  <a:pt x="0" y="3276"/>
                </a:lnTo>
                <a:cubicBezTo>
                  <a:pt x="0" y="3269"/>
                  <a:pt x="6" y="3264"/>
                  <a:pt x="12" y="3264"/>
                </a:cubicBezTo>
                <a:cubicBezTo>
                  <a:pt x="19" y="3264"/>
                  <a:pt x="24" y="3269"/>
                  <a:pt x="24" y="3276"/>
                </a:cubicBezTo>
                <a:close/>
                <a:moveTo>
                  <a:pt x="24" y="3564"/>
                </a:moveTo>
                <a:lnTo>
                  <a:pt x="24" y="3564"/>
                </a:lnTo>
                <a:cubicBezTo>
                  <a:pt x="24" y="3571"/>
                  <a:pt x="19" y="3576"/>
                  <a:pt x="12" y="3576"/>
                </a:cubicBezTo>
                <a:cubicBezTo>
                  <a:pt x="6" y="3576"/>
                  <a:pt x="0" y="3571"/>
                  <a:pt x="0" y="3564"/>
                </a:cubicBezTo>
                <a:lnTo>
                  <a:pt x="0" y="3564"/>
                </a:lnTo>
                <a:cubicBezTo>
                  <a:pt x="0" y="3557"/>
                  <a:pt x="6" y="3552"/>
                  <a:pt x="12" y="3552"/>
                </a:cubicBezTo>
                <a:cubicBezTo>
                  <a:pt x="19" y="3552"/>
                  <a:pt x="24" y="3557"/>
                  <a:pt x="24" y="3564"/>
                </a:cubicBezTo>
                <a:close/>
                <a:moveTo>
                  <a:pt x="24" y="3684"/>
                </a:moveTo>
                <a:lnTo>
                  <a:pt x="24" y="3852"/>
                </a:lnTo>
                <a:cubicBezTo>
                  <a:pt x="24" y="3859"/>
                  <a:pt x="19" y="3864"/>
                  <a:pt x="12" y="3864"/>
                </a:cubicBezTo>
                <a:cubicBezTo>
                  <a:pt x="6" y="3864"/>
                  <a:pt x="0" y="3859"/>
                  <a:pt x="0" y="3852"/>
                </a:cubicBezTo>
                <a:lnTo>
                  <a:pt x="0" y="3684"/>
                </a:lnTo>
                <a:cubicBezTo>
                  <a:pt x="0" y="3677"/>
                  <a:pt x="6" y="3672"/>
                  <a:pt x="12" y="3672"/>
                </a:cubicBezTo>
                <a:cubicBezTo>
                  <a:pt x="19" y="3672"/>
                  <a:pt x="24" y="3677"/>
                  <a:pt x="24" y="3684"/>
                </a:cubicBezTo>
                <a:close/>
                <a:moveTo>
                  <a:pt x="24" y="3972"/>
                </a:moveTo>
                <a:lnTo>
                  <a:pt x="24" y="3972"/>
                </a:lnTo>
                <a:cubicBezTo>
                  <a:pt x="24" y="3979"/>
                  <a:pt x="19" y="3984"/>
                  <a:pt x="12" y="3984"/>
                </a:cubicBezTo>
                <a:cubicBezTo>
                  <a:pt x="6" y="3984"/>
                  <a:pt x="0" y="3979"/>
                  <a:pt x="0" y="3972"/>
                </a:cubicBezTo>
                <a:lnTo>
                  <a:pt x="0" y="3972"/>
                </a:lnTo>
                <a:cubicBezTo>
                  <a:pt x="0" y="3965"/>
                  <a:pt x="6" y="3960"/>
                  <a:pt x="12" y="3960"/>
                </a:cubicBezTo>
                <a:cubicBezTo>
                  <a:pt x="19" y="3960"/>
                  <a:pt x="24" y="3965"/>
                  <a:pt x="24" y="3972"/>
                </a:cubicBezTo>
                <a:close/>
                <a:moveTo>
                  <a:pt x="24" y="4092"/>
                </a:moveTo>
                <a:lnTo>
                  <a:pt x="24" y="4260"/>
                </a:lnTo>
                <a:cubicBezTo>
                  <a:pt x="24" y="4267"/>
                  <a:pt x="19" y="4272"/>
                  <a:pt x="12" y="4272"/>
                </a:cubicBezTo>
                <a:cubicBezTo>
                  <a:pt x="6" y="4272"/>
                  <a:pt x="0" y="4267"/>
                  <a:pt x="0" y="4260"/>
                </a:cubicBezTo>
                <a:lnTo>
                  <a:pt x="0" y="4092"/>
                </a:lnTo>
                <a:cubicBezTo>
                  <a:pt x="0" y="4085"/>
                  <a:pt x="6" y="4080"/>
                  <a:pt x="12" y="4080"/>
                </a:cubicBezTo>
                <a:cubicBezTo>
                  <a:pt x="19" y="4080"/>
                  <a:pt x="24" y="4085"/>
                  <a:pt x="24" y="4092"/>
                </a:cubicBezTo>
                <a:close/>
                <a:moveTo>
                  <a:pt x="24" y="4380"/>
                </a:moveTo>
                <a:lnTo>
                  <a:pt x="24" y="4380"/>
                </a:lnTo>
                <a:cubicBezTo>
                  <a:pt x="24" y="4387"/>
                  <a:pt x="19" y="4392"/>
                  <a:pt x="12" y="4392"/>
                </a:cubicBezTo>
                <a:cubicBezTo>
                  <a:pt x="6" y="4392"/>
                  <a:pt x="0" y="4387"/>
                  <a:pt x="0" y="4380"/>
                </a:cubicBezTo>
                <a:lnTo>
                  <a:pt x="0" y="4380"/>
                </a:lnTo>
                <a:cubicBezTo>
                  <a:pt x="0" y="4373"/>
                  <a:pt x="6" y="4368"/>
                  <a:pt x="12" y="4368"/>
                </a:cubicBezTo>
                <a:cubicBezTo>
                  <a:pt x="19" y="4368"/>
                  <a:pt x="24" y="4373"/>
                  <a:pt x="24" y="4380"/>
                </a:cubicBezTo>
                <a:close/>
                <a:moveTo>
                  <a:pt x="24" y="4500"/>
                </a:moveTo>
                <a:lnTo>
                  <a:pt x="24" y="4668"/>
                </a:lnTo>
                <a:cubicBezTo>
                  <a:pt x="24" y="4675"/>
                  <a:pt x="19" y="4680"/>
                  <a:pt x="12" y="4680"/>
                </a:cubicBezTo>
                <a:cubicBezTo>
                  <a:pt x="6" y="4680"/>
                  <a:pt x="0" y="4675"/>
                  <a:pt x="0" y="4668"/>
                </a:cubicBezTo>
                <a:lnTo>
                  <a:pt x="0" y="4500"/>
                </a:lnTo>
                <a:cubicBezTo>
                  <a:pt x="0" y="4493"/>
                  <a:pt x="6" y="4488"/>
                  <a:pt x="12" y="4488"/>
                </a:cubicBezTo>
                <a:cubicBezTo>
                  <a:pt x="19" y="4488"/>
                  <a:pt x="24" y="4493"/>
                  <a:pt x="24" y="4500"/>
                </a:cubicBezTo>
                <a:close/>
                <a:moveTo>
                  <a:pt x="24" y="4788"/>
                </a:moveTo>
                <a:lnTo>
                  <a:pt x="24" y="4788"/>
                </a:lnTo>
                <a:cubicBezTo>
                  <a:pt x="24" y="4795"/>
                  <a:pt x="19" y="4800"/>
                  <a:pt x="12" y="4800"/>
                </a:cubicBezTo>
                <a:cubicBezTo>
                  <a:pt x="6" y="4800"/>
                  <a:pt x="0" y="4795"/>
                  <a:pt x="0" y="4788"/>
                </a:cubicBezTo>
                <a:lnTo>
                  <a:pt x="0" y="4788"/>
                </a:lnTo>
                <a:cubicBezTo>
                  <a:pt x="0" y="4781"/>
                  <a:pt x="6" y="4776"/>
                  <a:pt x="12" y="4776"/>
                </a:cubicBezTo>
                <a:cubicBezTo>
                  <a:pt x="19" y="4776"/>
                  <a:pt x="24" y="4781"/>
                  <a:pt x="24" y="4788"/>
                </a:cubicBezTo>
                <a:close/>
                <a:moveTo>
                  <a:pt x="24" y="4908"/>
                </a:moveTo>
                <a:lnTo>
                  <a:pt x="24" y="5076"/>
                </a:lnTo>
                <a:cubicBezTo>
                  <a:pt x="24" y="5083"/>
                  <a:pt x="19" y="5088"/>
                  <a:pt x="12" y="5088"/>
                </a:cubicBezTo>
                <a:cubicBezTo>
                  <a:pt x="6" y="5088"/>
                  <a:pt x="0" y="5083"/>
                  <a:pt x="0" y="5076"/>
                </a:cubicBezTo>
                <a:lnTo>
                  <a:pt x="0" y="4908"/>
                </a:lnTo>
                <a:cubicBezTo>
                  <a:pt x="0" y="4901"/>
                  <a:pt x="6" y="4896"/>
                  <a:pt x="12" y="4896"/>
                </a:cubicBezTo>
                <a:cubicBezTo>
                  <a:pt x="19" y="4896"/>
                  <a:pt x="24" y="4901"/>
                  <a:pt x="24" y="4908"/>
                </a:cubicBezTo>
                <a:close/>
                <a:moveTo>
                  <a:pt x="24" y="5196"/>
                </a:moveTo>
                <a:lnTo>
                  <a:pt x="24" y="5196"/>
                </a:lnTo>
                <a:cubicBezTo>
                  <a:pt x="24" y="5203"/>
                  <a:pt x="19" y="5208"/>
                  <a:pt x="12" y="5208"/>
                </a:cubicBezTo>
                <a:cubicBezTo>
                  <a:pt x="6" y="5208"/>
                  <a:pt x="0" y="5203"/>
                  <a:pt x="0" y="5196"/>
                </a:cubicBezTo>
                <a:lnTo>
                  <a:pt x="0" y="5196"/>
                </a:lnTo>
                <a:cubicBezTo>
                  <a:pt x="0" y="5189"/>
                  <a:pt x="6" y="5184"/>
                  <a:pt x="12" y="5184"/>
                </a:cubicBezTo>
                <a:cubicBezTo>
                  <a:pt x="19" y="5184"/>
                  <a:pt x="24" y="5189"/>
                  <a:pt x="24" y="5196"/>
                </a:cubicBezTo>
                <a:close/>
                <a:moveTo>
                  <a:pt x="24" y="5316"/>
                </a:moveTo>
                <a:lnTo>
                  <a:pt x="24" y="5484"/>
                </a:lnTo>
                <a:cubicBezTo>
                  <a:pt x="24" y="5491"/>
                  <a:pt x="19" y="5496"/>
                  <a:pt x="12" y="5496"/>
                </a:cubicBezTo>
                <a:cubicBezTo>
                  <a:pt x="6" y="5496"/>
                  <a:pt x="0" y="5491"/>
                  <a:pt x="0" y="5484"/>
                </a:cubicBezTo>
                <a:lnTo>
                  <a:pt x="0" y="5316"/>
                </a:lnTo>
                <a:cubicBezTo>
                  <a:pt x="0" y="5309"/>
                  <a:pt x="6" y="5304"/>
                  <a:pt x="12" y="5304"/>
                </a:cubicBezTo>
                <a:cubicBezTo>
                  <a:pt x="19" y="5304"/>
                  <a:pt x="24" y="5309"/>
                  <a:pt x="24" y="5316"/>
                </a:cubicBezTo>
                <a:close/>
                <a:moveTo>
                  <a:pt x="24" y="5604"/>
                </a:moveTo>
                <a:lnTo>
                  <a:pt x="24" y="5604"/>
                </a:lnTo>
                <a:cubicBezTo>
                  <a:pt x="24" y="5611"/>
                  <a:pt x="19" y="5616"/>
                  <a:pt x="12" y="5616"/>
                </a:cubicBezTo>
                <a:cubicBezTo>
                  <a:pt x="6" y="5616"/>
                  <a:pt x="0" y="5611"/>
                  <a:pt x="0" y="5604"/>
                </a:cubicBezTo>
                <a:lnTo>
                  <a:pt x="0" y="5604"/>
                </a:lnTo>
                <a:cubicBezTo>
                  <a:pt x="0" y="5597"/>
                  <a:pt x="6" y="5592"/>
                  <a:pt x="12" y="5592"/>
                </a:cubicBezTo>
                <a:cubicBezTo>
                  <a:pt x="19" y="5592"/>
                  <a:pt x="24" y="5597"/>
                  <a:pt x="24" y="5604"/>
                </a:cubicBezTo>
                <a:close/>
                <a:moveTo>
                  <a:pt x="24" y="5724"/>
                </a:moveTo>
                <a:lnTo>
                  <a:pt x="24" y="5892"/>
                </a:lnTo>
                <a:cubicBezTo>
                  <a:pt x="24" y="5899"/>
                  <a:pt x="19" y="5904"/>
                  <a:pt x="12" y="5904"/>
                </a:cubicBezTo>
                <a:cubicBezTo>
                  <a:pt x="6" y="5904"/>
                  <a:pt x="0" y="5899"/>
                  <a:pt x="0" y="5892"/>
                </a:cubicBezTo>
                <a:lnTo>
                  <a:pt x="0" y="5724"/>
                </a:lnTo>
                <a:cubicBezTo>
                  <a:pt x="0" y="5717"/>
                  <a:pt x="6" y="5712"/>
                  <a:pt x="12" y="5712"/>
                </a:cubicBezTo>
                <a:cubicBezTo>
                  <a:pt x="19" y="5712"/>
                  <a:pt x="24" y="5717"/>
                  <a:pt x="24" y="5724"/>
                </a:cubicBezTo>
                <a:close/>
                <a:moveTo>
                  <a:pt x="24" y="6012"/>
                </a:moveTo>
                <a:lnTo>
                  <a:pt x="24" y="6012"/>
                </a:lnTo>
                <a:cubicBezTo>
                  <a:pt x="24" y="6019"/>
                  <a:pt x="19" y="6024"/>
                  <a:pt x="12" y="6024"/>
                </a:cubicBezTo>
                <a:cubicBezTo>
                  <a:pt x="6" y="6024"/>
                  <a:pt x="0" y="6019"/>
                  <a:pt x="0" y="6012"/>
                </a:cubicBezTo>
                <a:lnTo>
                  <a:pt x="0" y="6012"/>
                </a:lnTo>
                <a:cubicBezTo>
                  <a:pt x="0" y="6005"/>
                  <a:pt x="6" y="6000"/>
                  <a:pt x="12" y="6000"/>
                </a:cubicBezTo>
                <a:cubicBezTo>
                  <a:pt x="19" y="6000"/>
                  <a:pt x="24" y="6005"/>
                  <a:pt x="24" y="6012"/>
                </a:cubicBezTo>
                <a:close/>
                <a:moveTo>
                  <a:pt x="24" y="6132"/>
                </a:moveTo>
                <a:lnTo>
                  <a:pt x="24" y="6300"/>
                </a:lnTo>
                <a:cubicBezTo>
                  <a:pt x="24" y="6307"/>
                  <a:pt x="19" y="6312"/>
                  <a:pt x="12" y="6312"/>
                </a:cubicBezTo>
                <a:cubicBezTo>
                  <a:pt x="6" y="6312"/>
                  <a:pt x="0" y="6307"/>
                  <a:pt x="0" y="6300"/>
                </a:cubicBezTo>
                <a:lnTo>
                  <a:pt x="0" y="6132"/>
                </a:lnTo>
                <a:cubicBezTo>
                  <a:pt x="0" y="6125"/>
                  <a:pt x="6" y="6120"/>
                  <a:pt x="12" y="6120"/>
                </a:cubicBezTo>
                <a:cubicBezTo>
                  <a:pt x="19" y="6120"/>
                  <a:pt x="24" y="6125"/>
                  <a:pt x="24" y="6132"/>
                </a:cubicBezTo>
                <a:close/>
                <a:moveTo>
                  <a:pt x="24" y="6420"/>
                </a:moveTo>
                <a:lnTo>
                  <a:pt x="24" y="6420"/>
                </a:lnTo>
                <a:cubicBezTo>
                  <a:pt x="24" y="6427"/>
                  <a:pt x="19" y="6432"/>
                  <a:pt x="12" y="6432"/>
                </a:cubicBezTo>
                <a:cubicBezTo>
                  <a:pt x="6" y="6432"/>
                  <a:pt x="0" y="6427"/>
                  <a:pt x="0" y="6420"/>
                </a:cubicBezTo>
                <a:lnTo>
                  <a:pt x="0" y="6420"/>
                </a:lnTo>
                <a:cubicBezTo>
                  <a:pt x="0" y="6413"/>
                  <a:pt x="6" y="6408"/>
                  <a:pt x="12" y="6408"/>
                </a:cubicBezTo>
                <a:cubicBezTo>
                  <a:pt x="19" y="6408"/>
                  <a:pt x="24" y="6413"/>
                  <a:pt x="24" y="6420"/>
                </a:cubicBezTo>
                <a:close/>
                <a:moveTo>
                  <a:pt x="24" y="6540"/>
                </a:moveTo>
                <a:lnTo>
                  <a:pt x="24" y="6708"/>
                </a:lnTo>
                <a:cubicBezTo>
                  <a:pt x="24" y="6715"/>
                  <a:pt x="19" y="6720"/>
                  <a:pt x="12" y="6720"/>
                </a:cubicBezTo>
                <a:cubicBezTo>
                  <a:pt x="6" y="6720"/>
                  <a:pt x="0" y="6715"/>
                  <a:pt x="0" y="6708"/>
                </a:cubicBezTo>
                <a:lnTo>
                  <a:pt x="0" y="6540"/>
                </a:lnTo>
                <a:cubicBezTo>
                  <a:pt x="0" y="6533"/>
                  <a:pt x="6" y="6528"/>
                  <a:pt x="12" y="6528"/>
                </a:cubicBezTo>
                <a:cubicBezTo>
                  <a:pt x="19" y="6528"/>
                  <a:pt x="24" y="6533"/>
                  <a:pt x="24" y="6540"/>
                </a:cubicBezTo>
                <a:close/>
                <a:moveTo>
                  <a:pt x="24" y="6828"/>
                </a:moveTo>
                <a:lnTo>
                  <a:pt x="24" y="6828"/>
                </a:lnTo>
                <a:cubicBezTo>
                  <a:pt x="24" y="6835"/>
                  <a:pt x="19" y="6840"/>
                  <a:pt x="12" y="6840"/>
                </a:cubicBezTo>
                <a:cubicBezTo>
                  <a:pt x="6" y="6840"/>
                  <a:pt x="0" y="6835"/>
                  <a:pt x="0" y="6828"/>
                </a:cubicBezTo>
                <a:lnTo>
                  <a:pt x="0" y="6828"/>
                </a:lnTo>
                <a:cubicBezTo>
                  <a:pt x="0" y="6821"/>
                  <a:pt x="6" y="6816"/>
                  <a:pt x="12" y="6816"/>
                </a:cubicBezTo>
                <a:cubicBezTo>
                  <a:pt x="19" y="6816"/>
                  <a:pt x="24" y="6821"/>
                  <a:pt x="24" y="6828"/>
                </a:cubicBezTo>
                <a:close/>
                <a:moveTo>
                  <a:pt x="24" y="6948"/>
                </a:moveTo>
                <a:lnTo>
                  <a:pt x="24" y="7116"/>
                </a:lnTo>
                <a:cubicBezTo>
                  <a:pt x="24" y="7123"/>
                  <a:pt x="19" y="7128"/>
                  <a:pt x="12" y="7128"/>
                </a:cubicBezTo>
                <a:cubicBezTo>
                  <a:pt x="6" y="7128"/>
                  <a:pt x="0" y="7123"/>
                  <a:pt x="0" y="7116"/>
                </a:cubicBezTo>
                <a:lnTo>
                  <a:pt x="0" y="6948"/>
                </a:lnTo>
                <a:cubicBezTo>
                  <a:pt x="0" y="6942"/>
                  <a:pt x="6" y="6936"/>
                  <a:pt x="12" y="6936"/>
                </a:cubicBezTo>
                <a:cubicBezTo>
                  <a:pt x="19" y="6936"/>
                  <a:pt x="24" y="6942"/>
                  <a:pt x="24" y="6948"/>
                </a:cubicBezTo>
                <a:close/>
                <a:moveTo>
                  <a:pt x="24" y="7236"/>
                </a:moveTo>
                <a:lnTo>
                  <a:pt x="24" y="7236"/>
                </a:lnTo>
                <a:cubicBezTo>
                  <a:pt x="24" y="7243"/>
                  <a:pt x="19" y="7248"/>
                  <a:pt x="12" y="7248"/>
                </a:cubicBezTo>
                <a:cubicBezTo>
                  <a:pt x="6" y="7248"/>
                  <a:pt x="0" y="7243"/>
                  <a:pt x="0" y="7236"/>
                </a:cubicBezTo>
                <a:lnTo>
                  <a:pt x="0" y="7236"/>
                </a:lnTo>
                <a:cubicBezTo>
                  <a:pt x="0" y="7230"/>
                  <a:pt x="6" y="7224"/>
                  <a:pt x="12" y="7224"/>
                </a:cubicBezTo>
                <a:cubicBezTo>
                  <a:pt x="19" y="7224"/>
                  <a:pt x="24" y="7230"/>
                  <a:pt x="24" y="7236"/>
                </a:cubicBezTo>
                <a:close/>
                <a:moveTo>
                  <a:pt x="24" y="7356"/>
                </a:moveTo>
                <a:lnTo>
                  <a:pt x="24" y="7524"/>
                </a:lnTo>
                <a:cubicBezTo>
                  <a:pt x="24" y="7531"/>
                  <a:pt x="19" y="7536"/>
                  <a:pt x="12" y="7536"/>
                </a:cubicBezTo>
                <a:cubicBezTo>
                  <a:pt x="6" y="7536"/>
                  <a:pt x="0" y="7531"/>
                  <a:pt x="0" y="7524"/>
                </a:cubicBezTo>
                <a:lnTo>
                  <a:pt x="0" y="7356"/>
                </a:lnTo>
                <a:cubicBezTo>
                  <a:pt x="0" y="7350"/>
                  <a:pt x="6" y="7344"/>
                  <a:pt x="12" y="7344"/>
                </a:cubicBezTo>
                <a:cubicBezTo>
                  <a:pt x="19" y="7344"/>
                  <a:pt x="24" y="7350"/>
                  <a:pt x="24" y="7356"/>
                </a:cubicBezTo>
                <a:close/>
                <a:moveTo>
                  <a:pt x="24" y="7644"/>
                </a:moveTo>
                <a:lnTo>
                  <a:pt x="24" y="7644"/>
                </a:lnTo>
                <a:cubicBezTo>
                  <a:pt x="24" y="7651"/>
                  <a:pt x="19" y="7656"/>
                  <a:pt x="12" y="7656"/>
                </a:cubicBezTo>
                <a:cubicBezTo>
                  <a:pt x="6" y="7656"/>
                  <a:pt x="0" y="7651"/>
                  <a:pt x="0" y="7644"/>
                </a:cubicBezTo>
                <a:lnTo>
                  <a:pt x="0" y="7644"/>
                </a:lnTo>
                <a:cubicBezTo>
                  <a:pt x="0" y="7638"/>
                  <a:pt x="6" y="7632"/>
                  <a:pt x="12" y="7632"/>
                </a:cubicBezTo>
                <a:cubicBezTo>
                  <a:pt x="19" y="7632"/>
                  <a:pt x="24" y="7638"/>
                  <a:pt x="24" y="764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24">
            <a:extLst>
              <a:ext uri="{FF2B5EF4-FFF2-40B4-BE49-F238E27FC236}">
                <a16:creationId xmlns:a16="http://schemas.microsoft.com/office/drawing/2014/main" id="{DCE0799F-0902-EFD8-0346-92E9354FB101}"/>
              </a:ext>
            </a:extLst>
          </p:cNvPr>
          <p:cNvSpPr>
            <a:spLocks noChangeShapeType="1"/>
          </p:cNvSpPr>
          <p:nvPr/>
        </p:nvSpPr>
        <p:spPr bwMode="auto">
          <a:xfrm flipV="1">
            <a:off x="8645102" y="1198563"/>
            <a:ext cx="2514031" cy="6000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5">
            <a:extLst>
              <a:ext uri="{FF2B5EF4-FFF2-40B4-BE49-F238E27FC236}">
                <a16:creationId xmlns:a16="http://schemas.microsoft.com/office/drawing/2014/main" id="{917545C7-4EB2-08E5-0F01-71AEE308CC9C}"/>
              </a:ext>
            </a:extLst>
          </p:cNvPr>
          <p:cNvSpPr>
            <a:spLocks noChangeShapeType="1"/>
          </p:cNvSpPr>
          <p:nvPr/>
        </p:nvSpPr>
        <p:spPr bwMode="auto">
          <a:xfrm flipV="1">
            <a:off x="8645102" y="3570288"/>
            <a:ext cx="2514031" cy="5445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a:extLst>
              <a:ext uri="{FF2B5EF4-FFF2-40B4-BE49-F238E27FC236}">
                <a16:creationId xmlns:a16="http://schemas.microsoft.com/office/drawing/2014/main" id="{0DCA84D7-7DED-B471-1C61-53A51620EBA1}"/>
              </a:ext>
            </a:extLst>
          </p:cNvPr>
          <p:cNvSpPr>
            <a:spLocks noChangeShapeType="1"/>
          </p:cNvSpPr>
          <p:nvPr/>
        </p:nvSpPr>
        <p:spPr bwMode="auto">
          <a:xfrm>
            <a:off x="8365223" y="2670175"/>
            <a:ext cx="977950" cy="873125"/>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7">
            <a:extLst>
              <a:ext uri="{FF2B5EF4-FFF2-40B4-BE49-F238E27FC236}">
                <a16:creationId xmlns:a16="http://schemas.microsoft.com/office/drawing/2014/main" id="{9A404C0C-422F-2BF1-B4F7-ECF6C67F32BA}"/>
              </a:ext>
            </a:extLst>
          </p:cNvPr>
          <p:cNvSpPr>
            <a:spLocks noChangeShapeType="1"/>
          </p:cNvSpPr>
          <p:nvPr/>
        </p:nvSpPr>
        <p:spPr bwMode="auto">
          <a:xfrm>
            <a:off x="9343173" y="1631950"/>
            <a:ext cx="0" cy="1911350"/>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69AD12DD-3C1B-E627-A676-691EAE9A6DA0}"/>
              </a:ext>
            </a:extLst>
          </p:cNvPr>
          <p:cNvSpPr>
            <a:spLocks/>
          </p:cNvSpPr>
          <p:nvPr/>
        </p:nvSpPr>
        <p:spPr bwMode="auto">
          <a:xfrm>
            <a:off x="9343173" y="1631950"/>
            <a:ext cx="1760635" cy="469900"/>
          </a:xfrm>
          <a:custGeom>
            <a:avLst/>
            <a:gdLst>
              <a:gd name="T0" fmla="*/ 0 w 1082"/>
              <a:gd name="T1" fmla="*/ 0 h 296"/>
              <a:gd name="T2" fmla="*/ 430 w 1082"/>
              <a:gd name="T3" fmla="*/ 296 h 296"/>
              <a:gd name="T4" fmla="*/ 430 w 1082"/>
              <a:gd name="T5" fmla="*/ 2 h 296"/>
              <a:gd name="T6" fmla="*/ 786 w 1082"/>
              <a:gd name="T7" fmla="*/ 242 h 296"/>
              <a:gd name="T8" fmla="*/ 786 w 1082"/>
              <a:gd name="T9" fmla="*/ 2 h 296"/>
              <a:gd name="T10" fmla="*/ 1082 w 1082"/>
              <a:gd name="T11" fmla="*/ 139 h 296"/>
            </a:gdLst>
            <a:ahLst/>
            <a:cxnLst>
              <a:cxn ang="0">
                <a:pos x="T0" y="T1"/>
              </a:cxn>
              <a:cxn ang="0">
                <a:pos x="T2" y="T3"/>
              </a:cxn>
              <a:cxn ang="0">
                <a:pos x="T4" y="T5"/>
              </a:cxn>
              <a:cxn ang="0">
                <a:pos x="T6" y="T7"/>
              </a:cxn>
              <a:cxn ang="0">
                <a:pos x="T8" y="T9"/>
              </a:cxn>
              <a:cxn ang="0">
                <a:pos x="T10" y="T11"/>
              </a:cxn>
            </a:cxnLst>
            <a:rect l="0" t="0" r="r" b="b"/>
            <a:pathLst>
              <a:path w="1082" h="296">
                <a:moveTo>
                  <a:pt x="0" y="0"/>
                </a:moveTo>
                <a:lnTo>
                  <a:pt x="430" y="296"/>
                </a:lnTo>
                <a:lnTo>
                  <a:pt x="430" y="2"/>
                </a:lnTo>
                <a:lnTo>
                  <a:pt x="786" y="242"/>
                </a:lnTo>
                <a:lnTo>
                  <a:pt x="786" y="2"/>
                </a:lnTo>
                <a:lnTo>
                  <a:pt x="1082" y="139"/>
                </a:lnTo>
              </a:path>
            </a:pathLst>
          </a:custGeom>
          <a:noFill/>
          <a:ln w="142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D49862E-8039-F88A-7111-0D1E8DF672C7}"/>
              </a:ext>
            </a:extLst>
          </p:cNvPr>
          <p:cNvSpPr>
            <a:spLocks noChangeArrowheads="1"/>
          </p:cNvSpPr>
          <p:nvPr/>
        </p:nvSpPr>
        <p:spPr bwMode="auto">
          <a:xfrm>
            <a:off x="10495391" y="4597399"/>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tối</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thiểu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0">
            <a:extLst>
              <a:ext uri="{FF2B5EF4-FFF2-40B4-BE49-F238E27FC236}">
                <a16:creationId xmlns:a16="http://schemas.microsoft.com/office/drawing/2014/main" id="{B5EB77C1-799A-A000-9897-5689FEB5F3A4}"/>
              </a:ext>
            </a:extLst>
          </p:cNvPr>
          <p:cNvSpPr>
            <a:spLocks noChangeArrowheads="1"/>
          </p:cNvSpPr>
          <p:nvPr/>
        </p:nvSpPr>
        <p:spPr bwMode="auto">
          <a:xfrm>
            <a:off x="10054261" y="3068638"/>
            <a:ext cx="60914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ban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đầu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1">
            <a:extLst>
              <a:ext uri="{FF2B5EF4-FFF2-40B4-BE49-F238E27FC236}">
                <a16:creationId xmlns:a16="http://schemas.microsoft.com/office/drawing/2014/main" id="{CEC1410A-502C-2D40-B967-B06EA8E1BA52}"/>
              </a:ext>
            </a:extLst>
          </p:cNvPr>
          <p:cNvSpPr>
            <a:spLocks noChangeArrowheads="1"/>
          </p:cNvSpPr>
          <p:nvPr/>
        </p:nvSpPr>
        <p:spPr bwMode="auto">
          <a:xfrm>
            <a:off x="9943611" y="2373313"/>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33">
            <a:extLst>
              <a:ext uri="{FF2B5EF4-FFF2-40B4-BE49-F238E27FC236}">
                <a16:creationId xmlns:a16="http://schemas.microsoft.com/office/drawing/2014/main" id="{C4FF7D31-64A2-B7BD-F741-9DB0A56033D0}"/>
              </a:ext>
            </a:extLst>
          </p:cNvPr>
          <p:cNvSpPr>
            <a:spLocks noChangeArrowheads="1"/>
          </p:cNvSpPr>
          <p:nvPr/>
        </p:nvSpPr>
        <p:spPr bwMode="auto">
          <a:xfrm>
            <a:off x="9883405" y="2511425"/>
            <a:ext cx="14619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a:t>
            </a:r>
            <a:r>
              <a:rPr kumimoji="0" lang="en-US" altLang="en-US" sz="900" b="0" i="0" u="none" strike="noStrike" cap="none" normalizeH="0" baseline="0" dirty="0" err="1">
                <a:ln>
                  <a:noFill/>
                </a:ln>
                <a:solidFill>
                  <a:srgbClr val="000000"/>
                </a:solidFill>
                <a:effectLst/>
                <a:latin typeface="Times New Roman" panose="02020603050405020304" pitchFamily="18" charset="0"/>
              </a:rPr>
              <a:t>Phát</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triển</a:t>
            </a:r>
            <a:r>
              <a:rPr kumimoji="0" lang="en-US" altLang="en-US" sz="900" b="0" i="0" u="none" strike="noStrike" cap="none" normalizeH="0" baseline="0" dirty="0">
                <a:ln>
                  <a:noFill/>
                </a:ln>
                <a:solidFill>
                  <a:srgbClr val="000000"/>
                </a:solidFill>
                <a:effectLst/>
                <a:latin typeface="Times New Roman" panose="02020603050405020304" pitchFamily="18" charset="0"/>
              </a:rPr>
              <a:t> do </a:t>
            </a:r>
            <a:r>
              <a:rPr kumimoji="0" lang="en-US" altLang="en-US" sz="900" b="0" i="0" u="none" strike="noStrike" cap="none" normalizeH="0" baseline="0" dirty="0" err="1">
                <a:ln>
                  <a:noFill/>
                </a:ln>
                <a:solidFill>
                  <a:srgbClr val="000000"/>
                </a:solidFill>
                <a:effectLst/>
                <a:latin typeface="Times New Roman" panose="02020603050405020304" pitchFamily="18" charset="0"/>
              </a:rPr>
              <a:t>yếu</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bên</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ngoài</a:t>
            </a:r>
            <a:r>
              <a:rPr kumimoji="0" lang="en-US" altLang="en-US" sz="9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5">
            <a:extLst>
              <a:ext uri="{FF2B5EF4-FFF2-40B4-BE49-F238E27FC236}">
                <a16:creationId xmlns:a16="http://schemas.microsoft.com/office/drawing/2014/main" id="{58C4FD9D-548C-DE34-162F-1502726CEB3F}"/>
              </a:ext>
            </a:extLst>
          </p:cNvPr>
          <p:cNvSpPr>
            <a:spLocks noChangeArrowheads="1"/>
          </p:cNvSpPr>
          <p:nvPr/>
        </p:nvSpPr>
        <p:spPr bwMode="auto">
          <a:xfrm>
            <a:off x="7927505" y="1728788"/>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LOS </a:t>
            </a:r>
            <a:r>
              <a:rPr kumimoji="0" lang="en-US" altLang="en-US" sz="900" b="1" i="0" u="none" strike="noStrike" cap="none" normalizeH="0" baseline="0" dirty="0" err="1">
                <a:ln>
                  <a:noFill/>
                </a:ln>
                <a:solidFill>
                  <a:srgbClr val="000000"/>
                </a:solidFill>
                <a:effectLst/>
                <a:latin typeface="Times New Roman" panose="02020603050405020304" pitchFamily="18" charset="0"/>
              </a:rPr>
              <a:t>thực</a:t>
            </a:r>
            <a:r>
              <a:rPr kumimoji="0" lang="en-US" altLang="en-US" sz="900" b="1" i="0" u="none" strike="noStrike" cap="none" normalizeH="0" baseline="0" dirty="0">
                <a:ln>
                  <a:noFill/>
                </a:ln>
                <a:solidFill>
                  <a:srgbClr val="000000"/>
                </a:solidFill>
                <a:effectLst/>
                <a:latin typeface="Times New Roman" panose="02020603050405020304" pitchFamily="18" charset="0"/>
              </a:rPr>
              <a:t> </a:t>
            </a:r>
            <a:r>
              <a:rPr kumimoji="0" lang="en-US" altLang="en-US" sz="900" b="1" i="0" u="none" strike="noStrike" cap="none" normalizeH="0" baseline="0" dirty="0" err="1">
                <a:ln>
                  <a:noFill/>
                </a:ln>
                <a:solidFill>
                  <a:srgbClr val="000000"/>
                </a:solidFill>
                <a:effectLst/>
                <a:latin typeface="Times New Roman" panose="02020603050405020304" pitchFamily="18" charset="0"/>
              </a:rPr>
              <a:t>tế</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6">
            <a:extLst>
              <a:ext uri="{FF2B5EF4-FFF2-40B4-BE49-F238E27FC236}">
                <a16:creationId xmlns:a16="http://schemas.microsoft.com/office/drawing/2014/main" id="{06D31A7D-4561-4152-110C-935D4E15E748}"/>
              </a:ext>
            </a:extLst>
          </p:cNvPr>
          <p:cNvSpPr>
            <a:spLocks noChangeArrowheads="1"/>
          </p:cNvSpPr>
          <p:nvPr/>
        </p:nvSpPr>
        <p:spPr bwMode="auto">
          <a:xfrm>
            <a:off x="4982473" y="2373720"/>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r>
              <a:rPr kumimoji="0" lang="en-US" altLang="en-US" sz="900" b="0" i="0" u="none" strike="noStrike" cap="none" normalizeH="0" baseline="0" dirty="0">
                <a:ln>
                  <a:noFill/>
                </a:ln>
                <a:solidFill>
                  <a:srgbClr val="000000"/>
                </a:solidFill>
                <a:effectLst/>
                <a:latin typeface="Times New Roman" panose="02020603050405020304" pitchFamily="18" charset="0"/>
              </a:rPr>
              <a:t> 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8">
            <a:extLst>
              <a:ext uri="{FF2B5EF4-FFF2-40B4-BE49-F238E27FC236}">
                <a16:creationId xmlns:a16="http://schemas.microsoft.com/office/drawing/2014/main" id="{81E1A354-E1D8-B082-D280-692182E1563E}"/>
              </a:ext>
            </a:extLst>
          </p:cNvPr>
          <p:cNvSpPr>
            <a:spLocks noChangeShapeType="1"/>
          </p:cNvSpPr>
          <p:nvPr/>
        </p:nvSpPr>
        <p:spPr bwMode="auto">
          <a:xfrm>
            <a:off x="5319097" y="2560638"/>
            <a:ext cx="353103" cy="344488"/>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3063AB86-A924-B068-CB2C-A7EFE8F6BBBA}"/>
              </a:ext>
            </a:extLst>
          </p:cNvPr>
          <p:cNvSpPr>
            <a:spLocks/>
          </p:cNvSpPr>
          <p:nvPr/>
        </p:nvSpPr>
        <p:spPr bwMode="auto">
          <a:xfrm>
            <a:off x="5642910" y="2876550"/>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
            <a:extLst>
              <a:ext uri="{FF2B5EF4-FFF2-40B4-BE49-F238E27FC236}">
                <a16:creationId xmlns:a16="http://schemas.microsoft.com/office/drawing/2014/main" id="{93016719-778C-C474-D5BE-26C14AF553A9}"/>
              </a:ext>
            </a:extLst>
          </p:cNvPr>
          <p:cNvSpPr>
            <a:spLocks noChangeArrowheads="1"/>
          </p:cNvSpPr>
          <p:nvPr/>
        </p:nvSpPr>
        <p:spPr bwMode="auto">
          <a:xfrm>
            <a:off x="9242263" y="109280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A568C32-880F-8840-8164-0C3414A519A3}"/>
              </a:ext>
            </a:extLst>
          </p:cNvPr>
          <p:cNvSpPr>
            <a:spLocks noChangeArrowheads="1"/>
          </p:cNvSpPr>
          <p:nvPr/>
        </p:nvSpPr>
        <p:spPr bwMode="auto">
          <a:xfrm>
            <a:off x="9245541"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2">
            <a:extLst>
              <a:ext uri="{FF2B5EF4-FFF2-40B4-BE49-F238E27FC236}">
                <a16:creationId xmlns:a16="http://schemas.microsoft.com/office/drawing/2014/main" id="{09092B8D-3CB8-5892-3CB0-73B393865570}"/>
              </a:ext>
            </a:extLst>
          </p:cNvPr>
          <p:cNvSpPr>
            <a:spLocks noChangeArrowheads="1"/>
          </p:cNvSpPr>
          <p:nvPr/>
        </p:nvSpPr>
        <p:spPr bwMode="auto">
          <a:xfrm>
            <a:off x="9284593" y="1230313"/>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Tăng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lên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3">
            <a:extLst>
              <a:ext uri="{FF2B5EF4-FFF2-40B4-BE49-F238E27FC236}">
                <a16:creationId xmlns:a16="http://schemas.microsoft.com/office/drawing/2014/main" id="{ECE98F26-B250-262E-7025-2ABD56E40EDC}"/>
              </a:ext>
            </a:extLst>
          </p:cNvPr>
          <p:cNvSpPr>
            <a:spLocks noChangeArrowheads="1"/>
          </p:cNvSpPr>
          <p:nvPr/>
        </p:nvSpPr>
        <p:spPr bwMode="auto">
          <a:xfrm>
            <a:off x="9671868"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44">
            <a:extLst>
              <a:ext uri="{FF2B5EF4-FFF2-40B4-BE49-F238E27FC236}">
                <a16:creationId xmlns:a16="http://schemas.microsoft.com/office/drawing/2014/main" id="{3D14D2B2-A3F9-E7B4-D120-7D2DA7D98A44}"/>
              </a:ext>
            </a:extLst>
          </p:cNvPr>
          <p:cNvSpPr>
            <a:spLocks noChangeShapeType="1"/>
          </p:cNvSpPr>
          <p:nvPr/>
        </p:nvSpPr>
        <p:spPr bwMode="auto">
          <a:xfrm>
            <a:off x="9548201" y="1316038"/>
            <a:ext cx="174111" cy="171450"/>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F2EB1F9E-037E-915A-A807-8D0E3F13F009}"/>
              </a:ext>
            </a:extLst>
          </p:cNvPr>
          <p:cNvSpPr>
            <a:spLocks/>
          </p:cNvSpPr>
          <p:nvPr/>
        </p:nvSpPr>
        <p:spPr bwMode="auto">
          <a:xfrm>
            <a:off x="9694649" y="1458913"/>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6">
            <a:extLst>
              <a:ext uri="{FF2B5EF4-FFF2-40B4-BE49-F238E27FC236}">
                <a16:creationId xmlns:a16="http://schemas.microsoft.com/office/drawing/2014/main" id="{831F80BC-608F-BE8F-8C87-660BDCDD99B7}"/>
              </a:ext>
            </a:extLst>
          </p:cNvPr>
          <p:cNvSpPr>
            <a:spLocks noChangeArrowheads="1"/>
          </p:cNvSpPr>
          <p:nvPr/>
        </p:nvSpPr>
        <p:spPr bwMode="auto">
          <a:xfrm>
            <a:off x="10169780" y="392538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F926F02A-8B83-C108-B8ED-27CA43CF1C2D}"/>
              </a:ext>
            </a:extLst>
          </p:cNvPr>
          <p:cNvSpPr>
            <a:spLocks noChangeArrowheads="1"/>
          </p:cNvSpPr>
          <p:nvPr/>
        </p:nvSpPr>
        <p:spPr bwMode="auto">
          <a:xfrm>
            <a:off x="10137248" y="4040188"/>
            <a:ext cx="8786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8">
            <a:extLst>
              <a:ext uri="{FF2B5EF4-FFF2-40B4-BE49-F238E27FC236}">
                <a16:creationId xmlns:a16="http://schemas.microsoft.com/office/drawing/2014/main" id="{F64AF33D-124D-84BC-E12D-6CC5A6EE927E}"/>
              </a:ext>
            </a:extLst>
          </p:cNvPr>
          <p:cNvSpPr>
            <a:spLocks noChangeArrowheads="1"/>
          </p:cNvSpPr>
          <p:nvPr/>
        </p:nvSpPr>
        <p:spPr bwMode="auto">
          <a:xfrm>
            <a:off x="10176301" y="4040188"/>
            <a:ext cx="3751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Giảm</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9">
            <a:extLst>
              <a:ext uri="{FF2B5EF4-FFF2-40B4-BE49-F238E27FC236}">
                <a16:creationId xmlns:a16="http://schemas.microsoft.com/office/drawing/2014/main" id="{9EBBC84D-0220-BB9F-C365-319CA7207488}"/>
              </a:ext>
            </a:extLst>
          </p:cNvPr>
          <p:cNvSpPr>
            <a:spLocks noChangeArrowheads="1"/>
          </p:cNvSpPr>
          <p:nvPr/>
        </p:nvSpPr>
        <p:spPr bwMode="auto">
          <a:xfrm>
            <a:off x="10583102" y="4040188"/>
            <a:ext cx="89496"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50">
            <a:extLst>
              <a:ext uri="{FF2B5EF4-FFF2-40B4-BE49-F238E27FC236}">
                <a16:creationId xmlns:a16="http://schemas.microsoft.com/office/drawing/2014/main" id="{EEB747ED-49EE-8036-C428-D868ECD16D3F}"/>
              </a:ext>
            </a:extLst>
          </p:cNvPr>
          <p:cNvSpPr>
            <a:spLocks noChangeShapeType="1"/>
          </p:cNvSpPr>
          <p:nvPr/>
        </p:nvSpPr>
        <p:spPr bwMode="auto">
          <a:xfrm flipH="1" flipV="1">
            <a:off x="10330886" y="3797300"/>
            <a:ext cx="107395" cy="104775"/>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a:extLst>
              <a:ext uri="{FF2B5EF4-FFF2-40B4-BE49-F238E27FC236}">
                <a16:creationId xmlns:a16="http://schemas.microsoft.com/office/drawing/2014/main" id="{7EF99018-01AA-D75D-F005-558CEC35DACB}"/>
              </a:ext>
            </a:extLst>
          </p:cNvPr>
          <p:cNvSpPr>
            <a:spLocks/>
          </p:cNvSpPr>
          <p:nvPr/>
        </p:nvSpPr>
        <p:spPr bwMode="auto">
          <a:xfrm>
            <a:off x="10291833" y="3759200"/>
            <a:ext cx="68343" cy="66675"/>
          </a:xfrm>
          <a:custGeom>
            <a:avLst/>
            <a:gdLst>
              <a:gd name="T0" fmla="*/ 14 w 42"/>
              <a:gd name="T1" fmla="*/ 42 h 42"/>
              <a:gd name="T2" fmla="*/ 0 w 42"/>
              <a:gd name="T3" fmla="*/ 0 h 42"/>
              <a:gd name="T4" fmla="*/ 42 w 42"/>
              <a:gd name="T5" fmla="*/ 14 h 42"/>
              <a:gd name="T6" fmla="*/ 14 w 42"/>
              <a:gd name="T7" fmla="*/ 42 h 42"/>
            </a:gdLst>
            <a:ahLst/>
            <a:cxnLst>
              <a:cxn ang="0">
                <a:pos x="T0" y="T1"/>
              </a:cxn>
              <a:cxn ang="0">
                <a:pos x="T2" y="T3"/>
              </a:cxn>
              <a:cxn ang="0">
                <a:pos x="T4" y="T5"/>
              </a:cxn>
              <a:cxn ang="0">
                <a:pos x="T6" y="T7"/>
              </a:cxn>
            </a:cxnLst>
            <a:rect l="0" t="0" r="r" b="b"/>
            <a:pathLst>
              <a:path w="42" h="42">
                <a:moveTo>
                  <a:pt x="14" y="42"/>
                </a:moveTo>
                <a:lnTo>
                  <a:pt x="0" y="0"/>
                </a:lnTo>
                <a:lnTo>
                  <a:pt x="42" y="14"/>
                </a:lnTo>
                <a:lnTo>
                  <a:pt x="14" y="42"/>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2">
            <a:extLst>
              <a:ext uri="{FF2B5EF4-FFF2-40B4-BE49-F238E27FC236}">
                <a16:creationId xmlns:a16="http://schemas.microsoft.com/office/drawing/2014/main" id="{84AA9975-6ACD-117B-99B0-28CD9A382819}"/>
              </a:ext>
            </a:extLst>
          </p:cNvPr>
          <p:cNvSpPr>
            <a:spLocks noChangeShapeType="1"/>
          </p:cNvSpPr>
          <p:nvPr/>
        </p:nvSpPr>
        <p:spPr bwMode="auto">
          <a:xfrm>
            <a:off x="8994951" y="1854200"/>
            <a:ext cx="0" cy="76200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a:extLst>
              <a:ext uri="{FF2B5EF4-FFF2-40B4-BE49-F238E27FC236}">
                <a16:creationId xmlns:a16="http://schemas.microsoft.com/office/drawing/2014/main" id="{A64E643E-4C5E-951B-4179-5BB8FDD2A1F3}"/>
              </a:ext>
            </a:extLst>
          </p:cNvPr>
          <p:cNvSpPr>
            <a:spLocks/>
          </p:cNvSpPr>
          <p:nvPr/>
        </p:nvSpPr>
        <p:spPr bwMode="auto">
          <a:xfrm>
            <a:off x="8962407" y="1798638"/>
            <a:ext cx="65088" cy="61913"/>
          </a:xfrm>
          <a:custGeom>
            <a:avLst/>
            <a:gdLst>
              <a:gd name="T0" fmla="*/ 0 w 40"/>
              <a:gd name="T1" fmla="*/ 39 h 39"/>
              <a:gd name="T2" fmla="*/ 20 w 40"/>
              <a:gd name="T3" fmla="*/ 0 h 39"/>
              <a:gd name="T4" fmla="*/ 40 w 40"/>
              <a:gd name="T5" fmla="*/ 39 h 39"/>
              <a:gd name="T6" fmla="*/ 0 w 40"/>
              <a:gd name="T7" fmla="*/ 39 h 39"/>
            </a:gdLst>
            <a:ahLst/>
            <a:cxnLst>
              <a:cxn ang="0">
                <a:pos x="T0" y="T1"/>
              </a:cxn>
              <a:cxn ang="0">
                <a:pos x="T2" y="T3"/>
              </a:cxn>
              <a:cxn ang="0">
                <a:pos x="T4" y="T5"/>
              </a:cxn>
              <a:cxn ang="0">
                <a:pos x="T6" y="T7"/>
              </a:cxn>
            </a:cxnLst>
            <a:rect l="0" t="0" r="r" b="b"/>
            <a:pathLst>
              <a:path w="40" h="39">
                <a:moveTo>
                  <a:pt x="0" y="39"/>
                </a:moveTo>
                <a:lnTo>
                  <a:pt x="20" y="0"/>
                </a:lnTo>
                <a:lnTo>
                  <a:pt x="4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a:extLst>
              <a:ext uri="{FF2B5EF4-FFF2-40B4-BE49-F238E27FC236}">
                <a16:creationId xmlns:a16="http://schemas.microsoft.com/office/drawing/2014/main" id="{6BEED303-A827-8177-EC1E-AD81A7B859DB}"/>
              </a:ext>
            </a:extLst>
          </p:cNvPr>
          <p:cNvSpPr>
            <a:spLocks/>
          </p:cNvSpPr>
          <p:nvPr/>
        </p:nvSpPr>
        <p:spPr bwMode="auto">
          <a:xfrm>
            <a:off x="8962407" y="2608263"/>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5">
            <a:extLst>
              <a:ext uri="{FF2B5EF4-FFF2-40B4-BE49-F238E27FC236}">
                <a16:creationId xmlns:a16="http://schemas.microsoft.com/office/drawing/2014/main" id="{1FF3AA66-496E-D026-ABE7-7CFD38F01BF9}"/>
              </a:ext>
            </a:extLst>
          </p:cNvPr>
          <p:cNvSpPr>
            <a:spLocks noChangeArrowheads="1"/>
          </p:cNvSpPr>
          <p:nvPr/>
        </p:nvSpPr>
        <p:spPr bwMode="auto">
          <a:xfrm>
            <a:off x="8666256" y="2009775"/>
            <a:ext cx="628101"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6">
            <a:extLst>
              <a:ext uri="{FF2B5EF4-FFF2-40B4-BE49-F238E27FC236}">
                <a16:creationId xmlns:a16="http://schemas.microsoft.com/office/drawing/2014/main" id="{A3D8A2A8-7B81-5BBE-5D30-54CB6CCCD058}"/>
              </a:ext>
            </a:extLst>
          </p:cNvPr>
          <p:cNvSpPr>
            <a:spLocks noChangeArrowheads="1"/>
          </p:cNvSpPr>
          <p:nvPr/>
        </p:nvSpPr>
        <p:spPr bwMode="auto">
          <a:xfrm>
            <a:off x="8737853" y="2041525"/>
            <a:ext cx="413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br>
              <a:rPr kumimoji="0" lang="en-US" altLang="en-US" sz="900" b="0" i="0" u="none" strike="noStrike" cap="none" normalizeH="0" baseline="0" dirty="0">
                <a:ln>
                  <a:noFill/>
                </a:ln>
                <a:solidFill>
                  <a:srgbClr val="000000"/>
                </a:solidFill>
                <a:effectLst/>
                <a:latin typeface="Times New Roman" panose="02020603050405020304" pitchFamily="18" charset="0"/>
              </a:rPr>
            </a:br>
            <a:r>
              <a:rPr kumimoji="0" lang="en-US" altLang="en-US" sz="900" b="0" i="0" u="none" strike="noStrike" cap="none" normalizeH="0" baseline="0" dirty="0">
                <a:ln>
                  <a:noFill/>
                </a:ln>
                <a:solidFill>
                  <a:srgbClr val="000000"/>
                </a:solidFill>
                <a:effectLst/>
                <a:latin typeface="Times New Roman" panose="02020603050405020304" pitchFamily="18" charset="0"/>
              </a:rPr>
              <a:t>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Line 59">
            <a:extLst>
              <a:ext uri="{FF2B5EF4-FFF2-40B4-BE49-F238E27FC236}">
                <a16:creationId xmlns:a16="http://schemas.microsoft.com/office/drawing/2014/main" id="{B8F89CF6-3253-7A9F-45DA-9B0E06EE39E6}"/>
              </a:ext>
            </a:extLst>
          </p:cNvPr>
          <p:cNvSpPr>
            <a:spLocks noChangeShapeType="1"/>
          </p:cNvSpPr>
          <p:nvPr/>
        </p:nvSpPr>
        <p:spPr bwMode="auto">
          <a:xfrm>
            <a:off x="5125459" y="3298825"/>
            <a:ext cx="0" cy="5953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76312C2F-D7FA-EA2D-4BF9-15E7F09BB0B1}"/>
              </a:ext>
            </a:extLst>
          </p:cNvPr>
          <p:cNvSpPr>
            <a:spLocks/>
          </p:cNvSpPr>
          <p:nvPr/>
        </p:nvSpPr>
        <p:spPr bwMode="auto">
          <a:xfrm>
            <a:off x="5092915" y="3243263"/>
            <a:ext cx="65088" cy="63500"/>
          </a:xfrm>
          <a:custGeom>
            <a:avLst/>
            <a:gdLst>
              <a:gd name="T0" fmla="*/ 0 w 40"/>
              <a:gd name="T1" fmla="*/ 40 h 40"/>
              <a:gd name="T2" fmla="*/ 20 w 40"/>
              <a:gd name="T3" fmla="*/ 0 h 40"/>
              <a:gd name="T4" fmla="*/ 40 w 40"/>
              <a:gd name="T5" fmla="*/ 40 h 40"/>
              <a:gd name="T6" fmla="*/ 0 w 40"/>
              <a:gd name="T7" fmla="*/ 40 h 40"/>
            </a:gdLst>
            <a:ahLst/>
            <a:cxnLst>
              <a:cxn ang="0">
                <a:pos x="T0" y="T1"/>
              </a:cxn>
              <a:cxn ang="0">
                <a:pos x="T2" y="T3"/>
              </a:cxn>
              <a:cxn ang="0">
                <a:pos x="T4" y="T5"/>
              </a:cxn>
              <a:cxn ang="0">
                <a:pos x="T6" y="T7"/>
              </a:cxn>
            </a:cxnLst>
            <a:rect l="0" t="0" r="r" b="b"/>
            <a:pathLst>
              <a:path w="40" h="40">
                <a:moveTo>
                  <a:pt x="0" y="40"/>
                </a:moveTo>
                <a:lnTo>
                  <a:pt x="20" y="0"/>
                </a:lnTo>
                <a:lnTo>
                  <a:pt x="4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a:extLst>
              <a:ext uri="{FF2B5EF4-FFF2-40B4-BE49-F238E27FC236}">
                <a16:creationId xmlns:a16="http://schemas.microsoft.com/office/drawing/2014/main" id="{D529A4BD-4C42-EB7B-6800-BC7E4BFF1CEA}"/>
              </a:ext>
            </a:extLst>
          </p:cNvPr>
          <p:cNvSpPr>
            <a:spLocks/>
          </p:cNvSpPr>
          <p:nvPr/>
        </p:nvSpPr>
        <p:spPr bwMode="auto">
          <a:xfrm>
            <a:off x="5092915" y="3886200"/>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2">
            <a:extLst>
              <a:ext uri="{FF2B5EF4-FFF2-40B4-BE49-F238E27FC236}">
                <a16:creationId xmlns:a16="http://schemas.microsoft.com/office/drawing/2014/main" id="{019BE2FF-4E95-2603-3688-70877C6C64B0}"/>
              </a:ext>
            </a:extLst>
          </p:cNvPr>
          <p:cNvSpPr>
            <a:spLocks noChangeArrowheads="1"/>
          </p:cNvSpPr>
          <p:nvPr/>
        </p:nvSpPr>
        <p:spPr bwMode="auto">
          <a:xfrm>
            <a:off x="4705641" y="3352800"/>
            <a:ext cx="867300"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3">
            <a:extLst>
              <a:ext uri="{FF2B5EF4-FFF2-40B4-BE49-F238E27FC236}">
                <a16:creationId xmlns:a16="http://schemas.microsoft.com/office/drawing/2014/main" id="{FE15F120-53C1-B676-6AC2-339F0B94909B}"/>
              </a:ext>
            </a:extLst>
          </p:cNvPr>
          <p:cNvSpPr>
            <a:spLocks noChangeArrowheads="1"/>
          </p:cNvSpPr>
          <p:nvPr/>
        </p:nvSpPr>
        <p:spPr bwMode="auto">
          <a:xfrm>
            <a:off x="4826054" y="3398838"/>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Line 64">
            <a:extLst>
              <a:ext uri="{FF2B5EF4-FFF2-40B4-BE49-F238E27FC236}">
                <a16:creationId xmlns:a16="http://schemas.microsoft.com/office/drawing/2014/main" id="{1D35B8C3-3D0C-2040-12E9-6B970C1AAEE7}"/>
              </a:ext>
            </a:extLst>
          </p:cNvPr>
          <p:cNvSpPr>
            <a:spLocks noChangeShapeType="1"/>
          </p:cNvSpPr>
          <p:nvPr/>
        </p:nvSpPr>
        <p:spPr bwMode="auto">
          <a:xfrm>
            <a:off x="8869656" y="2725738"/>
            <a:ext cx="0" cy="3381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a:extLst>
              <a:ext uri="{FF2B5EF4-FFF2-40B4-BE49-F238E27FC236}">
                <a16:creationId xmlns:a16="http://schemas.microsoft.com/office/drawing/2014/main" id="{C8AC71C1-B498-875E-A702-004ADAB941E2}"/>
              </a:ext>
            </a:extLst>
          </p:cNvPr>
          <p:cNvSpPr>
            <a:spLocks/>
          </p:cNvSpPr>
          <p:nvPr/>
        </p:nvSpPr>
        <p:spPr bwMode="auto">
          <a:xfrm>
            <a:off x="8837112" y="2670175"/>
            <a:ext cx="63461" cy="63500"/>
          </a:xfrm>
          <a:custGeom>
            <a:avLst/>
            <a:gdLst>
              <a:gd name="T0" fmla="*/ 0 w 39"/>
              <a:gd name="T1" fmla="*/ 40 h 40"/>
              <a:gd name="T2" fmla="*/ 20 w 39"/>
              <a:gd name="T3" fmla="*/ 0 h 40"/>
              <a:gd name="T4" fmla="*/ 39 w 39"/>
              <a:gd name="T5" fmla="*/ 40 h 40"/>
              <a:gd name="T6" fmla="*/ 0 w 39"/>
              <a:gd name="T7" fmla="*/ 40 h 40"/>
            </a:gdLst>
            <a:ahLst/>
            <a:cxnLst>
              <a:cxn ang="0">
                <a:pos x="T0" y="T1"/>
              </a:cxn>
              <a:cxn ang="0">
                <a:pos x="T2" y="T3"/>
              </a:cxn>
              <a:cxn ang="0">
                <a:pos x="T4" y="T5"/>
              </a:cxn>
              <a:cxn ang="0">
                <a:pos x="T6" y="T7"/>
              </a:cxn>
            </a:cxnLst>
            <a:rect l="0" t="0" r="r" b="b"/>
            <a:pathLst>
              <a:path w="39" h="40">
                <a:moveTo>
                  <a:pt x="0" y="40"/>
                </a:moveTo>
                <a:lnTo>
                  <a:pt x="20" y="0"/>
                </a:lnTo>
                <a:lnTo>
                  <a:pt x="39"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a:extLst>
              <a:ext uri="{FF2B5EF4-FFF2-40B4-BE49-F238E27FC236}">
                <a16:creationId xmlns:a16="http://schemas.microsoft.com/office/drawing/2014/main" id="{845E6FB4-F200-4357-5747-3388C5C899D3}"/>
              </a:ext>
            </a:extLst>
          </p:cNvPr>
          <p:cNvSpPr>
            <a:spLocks/>
          </p:cNvSpPr>
          <p:nvPr/>
        </p:nvSpPr>
        <p:spPr bwMode="auto">
          <a:xfrm>
            <a:off x="8837112" y="3055938"/>
            <a:ext cx="63461" cy="63500"/>
          </a:xfrm>
          <a:custGeom>
            <a:avLst/>
            <a:gdLst>
              <a:gd name="T0" fmla="*/ 39 w 39"/>
              <a:gd name="T1" fmla="*/ 0 h 40"/>
              <a:gd name="T2" fmla="*/ 20 w 39"/>
              <a:gd name="T3" fmla="*/ 40 h 40"/>
              <a:gd name="T4" fmla="*/ 0 w 39"/>
              <a:gd name="T5" fmla="*/ 0 h 40"/>
              <a:gd name="T6" fmla="*/ 39 w 39"/>
              <a:gd name="T7" fmla="*/ 0 h 40"/>
            </a:gdLst>
            <a:ahLst/>
            <a:cxnLst>
              <a:cxn ang="0">
                <a:pos x="T0" y="T1"/>
              </a:cxn>
              <a:cxn ang="0">
                <a:pos x="T2" y="T3"/>
              </a:cxn>
              <a:cxn ang="0">
                <a:pos x="T4" y="T5"/>
              </a:cxn>
              <a:cxn ang="0">
                <a:pos x="T6" y="T7"/>
              </a:cxn>
            </a:cxnLst>
            <a:rect l="0" t="0" r="r" b="b"/>
            <a:pathLst>
              <a:path w="39" h="40">
                <a:moveTo>
                  <a:pt x="39" y="0"/>
                </a:moveTo>
                <a:lnTo>
                  <a:pt x="20" y="40"/>
                </a:lnTo>
                <a:lnTo>
                  <a:pt x="0"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7">
            <a:extLst>
              <a:ext uri="{FF2B5EF4-FFF2-40B4-BE49-F238E27FC236}">
                <a16:creationId xmlns:a16="http://schemas.microsoft.com/office/drawing/2014/main" id="{6FB2AC69-CAB6-0153-D091-DF6B12573A7E}"/>
              </a:ext>
            </a:extLst>
          </p:cNvPr>
          <p:cNvSpPr>
            <a:spLocks noChangeArrowheads="1"/>
          </p:cNvSpPr>
          <p:nvPr/>
        </p:nvSpPr>
        <p:spPr bwMode="auto">
          <a:xfrm>
            <a:off x="8547470" y="2779713"/>
            <a:ext cx="865673"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8">
            <a:extLst>
              <a:ext uri="{FF2B5EF4-FFF2-40B4-BE49-F238E27FC236}">
                <a16:creationId xmlns:a16="http://schemas.microsoft.com/office/drawing/2014/main" id="{21D945D0-DA5B-9635-553B-4A3842359BEA}"/>
              </a:ext>
            </a:extLst>
          </p:cNvPr>
          <p:cNvSpPr>
            <a:spLocks noChangeArrowheads="1"/>
          </p:cNvSpPr>
          <p:nvPr/>
        </p:nvSpPr>
        <p:spPr bwMode="auto">
          <a:xfrm>
            <a:off x="8667883" y="2824163"/>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2092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Động</a:t>
            </a:r>
            <a:r>
              <a:rPr lang="en-US" sz="2800" b="1" dirty="0">
                <a:solidFill>
                  <a:srgbClr val="C00000"/>
                </a:solidFill>
                <a:latin typeface="Century Gothic"/>
                <a:sym typeface="Century Gothic"/>
              </a:rPr>
              <a:t> và Hợp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6" name="Rectangle 5">
            <a:extLst>
              <a:ext uri="{FF2B5EF4-FFF2-40B4-BE49-F238E27FC236}">
                <a16:creationId xmlns:a16="http://schemas.microsoft.com/office/drawing/2014/main" id="{37658A09-7CAF-FECE-78DD-8BD65ED645C7}"/>
              </a:ext>
            </a:extLst>
          </p:cNvPr>
          <p:cNvSpPr/>
          <p:nvPr/>
        </p:nvSpPr>
        <p:spPr>
          <a:xfrm>
            <a:off x="720644" y="1648796"/>
            <a:ext cx="4950814" cy="3560408"/>
          </a:xfrm>
          <a:prstGeom prst="rect">
            <a:avLst/>
          </a:prstGeom>
          <a:solidFill>
            <a:schemeClr val="bg1">
              <a:alpha val="20000"/>
            </a:schemeClr>
          </a:solidFill>
        </p:spPr>
      </p:sp>
      <p:sp>
        <p:nvSpPr>
          <p:cNvPr id="8" name="Freeform: Shape 7">
            <a:extLst>
              <a:ext uri="{FF2B5EF4-FFF2-40B4-BE49-F238E27FC236}">
                <a16:creationId xmlns:a16="http://schemas.microsoft.com/office/drawing/2014/main" id="{A604240C-A983-4DA1-77D8-A742A0C76CA0}"/>
              </a:ext>
            </a:extLst>
          </p:cNvPr>
          <p:cNvSpPr/>
          <p:nvPr/>
        </p:nvSpPr>
        <p:spPr>
          <a:xfrm>
            <a:off x="2387315" y="3698647"/>
            <a:ext cx="1617470" cy="1608289"/>
          </a:xfrm>
          <a:custGeom>
            <a:avLst/>
            <a:gdLst>
              <a:gd name="connsiteX0" fmla="*/ 0 w 2124356"/>
              <a:gd name="connsiteY0" fmla="*/ 1062178 h 2124356"/>
              <a:gd name="connsiteX1" fmla="*/ 1062178 w 2124356"/>
              <a:gd name="connsiteY1" fmla="*/ 0 h 2124356"/>
              <a:gd name="connsiteX2" fmla="*/ 2124356 w 2124356"/>
              <a:gd name="connsiteY2" fmla="*/ 1062178 h 2124356"/>
              <a:gd name="connsiteX3" fmla="*/ 1062178 w 2124356"/>
              <a:gd name="connsiteY3" fmla="*/ 2124356 h 2124356"/>
              <a:gd name="connsiteX4" fmla="*/ 0 w 2124356"/>
              <a:gd name="connsiteY4" fmla="*/ 1062178 h 212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56" h="2124356">
                <a:moveTo>
                  <a:pt x="0" y="1062178"/>
                </a:moveTo>
                <a:cubicBezTo>
                  <a:pt x="0" y="475553"/>
                  <a:pt x="475553" y="0"/>
                  <a:pt x="1062178" y="0"/>
                </a:cubicBezTo>
                <a:cubicBezTo>
                  <a:pt x="1648803" y="0"/>
                  <a:pt x="2124356" y="475553"/>
                  <a:pt x="2124356" y="1062178"/>
                </a:cubicBezTo>
                <a:cubicBezTo>
                  <a:pt x="2124356" y="1648803"/>
                  <a:pt x="1648803" y="2124356"/>
                  <a:pt x="1062178" y="2124356"/>
                </a:cubicBezTo>
                <a:cubicBezTo>
                  <a:pt x="475553" y="2124356"/>
                  <a:pt x="0" y="1648803"/>
                  <a:pt x="0" y="1062178"/>
                </a:cubicBez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33965" tIns="333965" rIns="333965" bIns="333965" numCol="1" spcCol="1270" anchor="ctr" anchorCtr="0">
            <a:noAutofit/>
          </a:bodyPr>
          <a:lstStyle/>
          <a:p>
            <a:pPr marL="0" lvl="0" indent="0" algn="ctr" defTabSz="1600200">
              <a:lnSpc>
                <a:spcPct val="90000"/>
              </a:lnSpc>
              <a:spcBef>
                <a:spcPct val="0"/>
              </a:spcBef>
              <a:spcAft>
                <a:spcPct val="35000"/>
              </a:spcAft>
              <a:buNone/>
            </a:pPr>
            <a:r>
              <a:rPr lang="de-CH" b="1" kern="1200" dirty="0">
                <a:solidFill>
                  <a:schemeClr val="tx1"/>
                </a:solidFill>
              </a:rPr>
              <a:t>Tổng các tác động</a:t>
            </a:r>
          </a:p>
        </p:txBody>
      </p:sp>
      <p:sp>
        <p:nvSpPr>
          <p:cNvPr id="10" name="Arrow: Left 9">
            <a:extLst>
              <a:ext uri="{FF2B5EF4-FFF2-40B4-BE49-F238E27FC236}">
                <a16:creationId xmlns:a16="http://schemas.microsoft.com/office/drawing/2014/main" id="{3045C549-B5F7-D74E-E2DE-8919D3B03951}"/>
              </a:ext>
            </a:extLst>
          </p:cNvPr>
          <p:cNvSpPr/>
          <p:nvPr/>
        </p:nvSpPr>
        <p:spPr>
          <a:xfrm rot="12900000">
            <a:off x="2111641" y="3618709"/>
            <a:ext cx="469271"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B8F36F3-8EF6-5F77-CE3B-973A2FC356A1}"/>
              </a:ext>
            </a:extLst>
          </p:cNvPr>
          <p:cNvSpPr/>
          <p:nvPr/>
        </p:nvSpPr>
        <p:spPr>
          <a:xfrm>
            <a:off x="753246"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dirty="0">
                <a:solidFill>
                  <a:schemeClr val="tx1"/>
                </a:solidFill>
              </a:rPr>
              <a:t>Độ Tin Cậy</a:t>
            </a:r>
            <a:endParaRPr lang="de-CH" sz="1400" kern="1200" dirty="0">
              <a:solidFill>
                <a:schemeClr val="tx1"/>
              </a:solidFill>
            </a:endParaRPr>
          </a:p>
        </p:txBody>
      </p:sp>
      <p:sp>
        <p:nvSpPr>
          <p:cNvPr id="21" name="Arrow: Left 20">
            <a:extLst>
              <a:ext uri="{FF2B5EF4-FFF2-40B4-BE49-F238E27FC236}">
                <a16:creationId xmlns:a16="http://schemas.microsoft.com/office/drawing/2014/main" id="{99A77B11-F711-F5AF-EFF4-BFE248C61B1A}"/>
              </a:ext>
            </a:extLst>
          </p:cNvPr>
          <p:cNvSpPr/>
          <p:nvPr/>
        </p:nvSpPr>
        <p:spPr>
          <a:xfrm rot="16200000">
            <a:off x="2834686" y="3049567"/>
            <a:ext cx="722730" cy="41315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25BCDA80-22B0-6FA0-CC9F-8C98D65C55F8}"/>
              </a:ext>
            </a:extLst>
          </p:cNvPr>
          <p:cNvSpPr/>
          <p:nvPr/>
        </p:nvSpPr>
        <p:spPr>
          <a:xfrm>
            <a:off x="2507462" y="1649745"/>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Sự Sẵn Sàng</a:t>
            </a:r>
          </a:p>
        </p:txBody>
      </p:sp>
      <p:sp>
        <p:nvSpPr>
          <p:cNvPr id="23" name="Arrow: Left 22">
            <a:extLst>
              <a:ext uri="{FF2B5EF4-FFF2-40B4-BE49-F238E27FC236}">
                <a16:creationId xmlns:a16="http://schemas.microsoft.com/office/drawing/2014/main" id="{1D3DC068-1244-A2E3-8457-DFE4722DA2EC}"/>
              </a:ext>
            </a:extLst>
          </p:cNvPr>
          <p:cNvSpPr/>
          <p:nvPr/>
        </p:nvSpPr>
        <p:spPr>
          <a:xfrm rot="19500000">
            <a:off x="3814042" y="3628132"/>
            <a:ext cx="437718"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A7EE7713-DC92-5E01-6858-B04A139D8A81}"/>
              </a:ext>
            </a:extLst>
          </p:cNvPr>
          <p:cNvSpPr/>
          <p:nvPr/>
        </p:nvSpPr>
        <p:spPr>
          <a:xfrm>
            <a:off x="4261677"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Khả năng bảo trì</a:t>
            </a:r>
          </a:p>
        </p:txBody>
      </p:sp>
      <p:grpSp>
        <p:nvGrpSpPr>
          <p:cNvPr id="3" name="Group 2">
            <a:extLst>
              <a:ext uri="{FF2B5EF4-FFF2-40B4-BE49-F238E27FC236}">
                <a16:creationId xmlns:a16="http://schemas.microsoft.com/office/drawing/2014/main" id="{3C2750C4-60B2-F397-EBE0-B712E09E123A}"/>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F6553E24-1636-3E03-011F-1E67139F59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1" name="Picture 10" descr="Logo&#10;&#10;Description automatically generated">
              <a:extLst>
                <a:ext uri="{FF2B5EF4-FFF2-40B4-BE49-F238E27FC236}">
                  <a16:creationId xmlns:a16="http://schemas.microsoft.com/office/drawing/2014/main" id="{1B4B8702-B9DF-74C8-D333-2F2B9791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626AD813-290F-D084-B82E-A669D1B914B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Oval 1">
            <a:extLst>
              <a:ext uri="{FF2B5EF4-FFF2-40B4-BE49-F238E27FC236}">
                <a16:creationId xmlns:a16="http://schemas.microsoft.com/office/drawing/2014/main" id="{E9365058-A591-8A18-1113-4B151B748D16}"/>
              </a:ext>
            </a:extLst>
          </p:cNvPr>
          <p:cNvSpPr/>
          <p:nvPr/>
        </p:nvSpPr>
        <p:spPr>
          <a:xfrm>
            <a:off x="8320303" y="3693192"/>
            <a:ext cx="1569156" cy="150960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Hợp </a:t>
            </a:r>
            <a:r>
              <a:rPr lang="en-US" b="1" dirty="0" err="1"/>
              <a:t>Phần</a:t>
            </a:r>
            <a:r>
              <a:rPr lang="en-US" b="1" dirty="0"/>
              <a:t> Công </a:t>
            </a:r>
            <a:r>
              <a:rPr lang="en-US" b="1" dirty="0" err="1"/>
              <a:t>Việc</a:t>
            </a:r>
            <a:endParaRPr lang="en-US" b="1" dirty="0"/>
          </a:p>
        </p:txBody>
      </p:sp>
      <p:sp>
        <p:nvSpPr>
          <p:cNvPr id="4" name="Rectangle: Rounded Corners 3">
            <a:extLst>
              <a:ext uri="{FF2B5EF4-FFF2-40B4-BE49-F238E27FC236}">
                <a16:creationId xmlns:a16="http://schemas.microsoft.com/office/drawing/2014/main" id="{6A6514B2-8080-83E2-8F61-B29604F79656}"/>
              </a:ext>
            </a:extLst>
          </p:cNvPr>
          <p:cNvSpPr/>
          <p:nvPr/>
        </p:nvSpPr>
        <p:spPr>
          <a:xfrm>
            <a:off x="6386926" y="4101158"/>
            <a:ext cx="1166728"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Làm</a:t>
            </a:r>
            <a:r>
              <a:rPr lang="en-US" sz="1400" dirty="0"/>
              <a:t> </a:t>
            </a:r>
            <a:r>
              <a:rPr lang="en-US" sz="1400" dirty="0" err="1"/>
              <a:t>như</a:t>
            </a:r>
            <a:r>
              <a:rPr lang="en-US" sz="1400" dirty="0"/>
              <a:t> </a:t>
            </a:r>
            <a:r>
              <a:rPr lang="en-US" sz="1400" dirty="0" err="1"/>
              <a:t>thế</a:t>
            </a:r>
            <a:r>
              <a:rPr lang="en-US" sz="1400" dirty="0"/>
              <a:t> </a:t>
            </a:r>
            <a:r>
              <a:rPr lang="en-US" sz="1400" dirty="0" err="1"/>
              <a:t>nào</a:t>
            </a:r>
            <a:r>
              <a:rPr lang="en-US" sz="1400" dirty="0"/>
              <a:t>?</a:t>
            </a:r>
          </a:p>
        </p:txBody>
      </p:sp>
      <p:sp>
        <p:nvSpPr>
          <p:cNvPr id="7" name="Rectangle: Rounded Corners 6">
            <a:extLst>
              <a:ext uri="{FF2B5EF4-FFF2-40B4-BE49-F238E27FC236}">
                <a16:creationId xmlns:a16="http://schemas.microsoft.com/office/drawing/2014/main" id="{5D2553FD-93FA-6941-1C3B-80A69BC0340D}"/>
              </a:ext>
            </a:extLst>
          </p:cNvPr>
          <p:cNvSpPr/>
          <p:nvPr/>
        </p:nvSpPr>
        <p:spPr>
          <a:xfrm>
            <a:off x="6614779" y="2966627"/>
            <a:ext cx="1120380"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Đo</a:t>
            </a:r>
            <a:r>
              <a:rPr lang="en-US" sz="1400" dirty="0"/>
              <a:t> </a:t>
            </a:r>
            <a:r>
              <a:rPr lang="en-US" sz="1400" dirty="0" err="1"/>
              <a:t>lường</a:t>
            </a:r>
            <a:r>
              <a:rPr lang="en-US" sz="1400" dirty="0"/>
              <a:t> </a:t>
            </a:r>
            <a:r>
              <a:rPr lang="en-US" sz="1400" dirty="0" err="1"/>
              <a:t>tác</a:t>
            </a:r>
            <a:r>
              <a:rPr lang="en-US" sz="1400" dirty="0"/>
              <a:t> </a:t>
            </a:r>
            <a:r>
              <a:rPr lang="en-US" sz="1400" dirty="0" err="1"/>
              <a:t>động</a:t>
            </a:r>
            <a:r>
              <a:rPr lang="en-US" sz="1400" dirty="0"/>
              <a:t> </a:t>
            </a:r>
            <a:r>
              <a:rPr lang="en-US" sz="1400" dirty="0" err="1"/>
              <a:t>ra</a:t>
            </a:r>
            <a:r>
              <a:rPr lang="en-US" sz="1400" dirty="0"/>
              <a:t> </a:t>
            </a:r>
            <a:r>
              <a:rPr lang="en-US" sz="1400" dirty="0" err="1"/>
              <a:t>sao</a:t>
            </a:r>
            <a:r>
              <a:rPr lang="en-US" sz="1400" dirty="0"/>
              <a:t>?</a:t>
            </a:r>
          </a:p>
        </p:txBody>
      </p:sp>
      <p:sp>
        <p:nvSpPr>
          <p:cNvPr id="9" name="Rectangle: Rounded Corners 8">
            <a:extLst>
              <a:ext uri="{FF2B5EF4-FFF2-40B4-BE49-F238E27FC236}">
                <a16:creationId xmlns:a16="http://schemas.microsoft.com/office/drawing/2014/main" id="{522BFD84-2B7C-5E1C-ED65-DE9B8BD285D3}"/>
              </a:ext>
            </a:extLst>
          </p:cNvPr>
          <p:cNvSpPr/>
          <p:nvPr/>
        </p:nvSpPr>
        <p:spPr>
          <a:xfrm>
            <a:off x="7613850" y="1915412"/>
            <a:ext cx="1120380" cy="808501"/>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Ảnh</a:t>
            </a:r>
            <a:r>
              <a:rPr lang="en-US" sz="1400" dirty="0"/>
              <a:t> </a:t>
            </a:r>
            <a:r>
              <a:rPr lang="en-US" sz="1400" dirty="0" err="1"/>
              <a:t>hưởng</a:t>
            </a:r>
            <a:r>
              <a:rPr lang="en-US" sz="1400" dirty="0"/>
              <a:t> </a:t>
            </a:r>
            <a:r>
              <a:rPr lang="en-US" sz="1400" dirty="0" err="1"/>
              <a:t>tới</a:t>
            </a:r>
            <a:r>
              <a:rPr lang="en-US" sz="1400" dirty="0"/>
              <a:t> </a:t>
            </a:r>
            <a:r>
              <a:rPr lang="en-US" sz="1400" dirty="0" err="1"/>
              <a:t>tương</a:t>
            </a:r>
            <a:r>
              <a:rPr lang="en-US" sz="1400" dirty="0"/>
              <a:t> </a:t>
            </a:r>
            <a:r>
              <a:rPr lang="en-US" sz="1400" dirty="0" err="1"/>
              <a:t>lai</a:t>
            </a:r>
            <a:r>
              <a:rPr lang="en-US" sz="1400" dirty="0"/>
              <a:t>?</a:t>
            </a:r>
          </a:p>
        </p:txBody>
      </p:sp>
      <p:sp>
        <p:nvSpPr>
          <p:cNvPr id="13" name="Rectangle: Rounded Corners 12">
            <a:extLst>
              <a:ext uri="{FF2B5EF4-FFF2-40B4-BE49-F238E27FC236}">
                <a16:creationId xmlns:a16="http://schemas.microsoft.com/office/drawing/2014/main" id="{3AA23335-8E43-57D7-3ABE-3B793EFB92BF}"/>
              </a:ext>
            </a:extLst>
          </p:cNvPr>
          <p:cNvSpPr/>
          <p:nvPr/>
        </p:nvSpPr>
        <p:spPr>
          <a:xfrm>
            <a:off x="9277698" y="1915413"/>
            <a:ext cx="1149107"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Lấy</a:t>
            </a:r>
            <a:r>
              <a:rPr lang="en-US" sz="1400" dirty="0"/>
              <a:t> </a:t>
            </a:r>
            <a:r>
              <a:rPr lang="en-US" sz="1400" dirty="0" err="1"/>
              <a:t>tiền</a:t>
            </a:r>
            <a:r>
              <a:rPr lang="en-US" sz="1400" dirty="0"/>
              <a:t> ở </a:t>
            </a:r>
            <a:r>
              <a:rPr lang="en-US" sz="1400" i="1" dirty="0" err="1"/>
              <a:t>đâu</a:t>
            </a:r>
            <a:r>
              <a:rPr lang="en-US" sz="1400" i="1" dirty="0"/>
              <a:t>?</a:t>
            </a:r>
          </a:p>
        </p:txBody>
      </p:sp>
      <p:sp>
        <p:nvSpPr>
          <p:cNvPr id="15" name="Rectangle: Rounded Corners 14">
            <a:extLst>
              <a:ext uri="{FF2B5EF4-FFF2-40B4-BE49-F238E27FC236}">
                <a16:creationId xmlns:a16="http://schemas.microsoft.com/office/drawing/2014/main" id="{328DE921-85DB-D4BA-8C3E-B5109B670BF9}"/>
              </a:ext>
            </a:extLst>
          </p:cNvPr>
          <p:cNvSpPr/>
          <p:nvPr/>
        </p:nvSpPr>
        <p:spPr>
          <a:xfrm>
            <a:off x="10424022" y="2939300"/>
            <a:ext cx="1239461"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Thỏa</a:t>
            </a:r>
            <a:r>
              <a:rPr lang="en-US" sz="1400" dirty="0"/>
              <a:t> </a:t>
            </a:r>
            <a:r>
              <a:rPr lang="en-US" sz="1400" dirty="0" err="1"/>
              <a:t>mãn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pháp</a:t>
            </a:r>
            <a:r>
              <a:rPr lang="en-US" sz="1400" dirty="0"/>
              <a:t> lý</a:t>
            </a:r>
          </a:p>
        </p:txBody>
      </p:sp>
      <p:sp>
        <p:nvSpPr>
          <p:cNvPr id="16" name="Rectangle: Rounded Corners 15">
            <a:extLst>
              <a:ext uri="{FF2B5EF4-FFF2-40B4-BE49-F238E27FC236}">
                <a16:creationId xmlns:a16="http://schemas.microsoft.com/office/drawing/2014/main" id="{8E62EB58-27B6-646C-C0E1-7687ACBF9801}"/>
              </a:ext>
            </a:extLst>
          </p:cNvPr>
          <p:cNvSpPr/>
          <p:nvPr/>
        </p:nvSpPr>
        <p:spPr>
          <a:xfrm>
            <a:off x="10576954" y="4101158"/>
            <a:ext cx="1238914"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Có</a:t>
            </a:r>
            <a:r>
              <a:rPr lang="en-US" sz="1400" dirty="0"/>
              <a:t> </a:t>
            </a:r>
            <a:r>
              <a:rPr lang="en-US" sz="1400" dirty="0" err="1"/>
              <a:t>đủ</a:t>
            </a:r>
            <a:r>
              <a:rPr lang="en-US" sz="1400" dirty="0"/>
              <a:t> </a:t>
            </a:r>
            <a:r>
              <a:rPr lang="en-US" sz="1400" dirty="0" err="1"/>
              <a:t>tài</a:t>
            </a:r>
            <a:r>
              <a:rPr lang="en-US" sz="1400" dirty="0"/>
              <a:t> </a:t>
            </a:r>
            <a:r>
              <a:rPr lang="en-US" sz="1400" dirty="0" err="1"/>
              <a:t>nguyên</a:t>
            </a:r>
            <a:r>
              <a:rPr lang="en-US" sz="1400" dirty="0"/>
              <a:t> </a:t>
            </a:r>
            <a:r>
              <a:rPr lang="en-US" sz="1400" dirty="0" err="1"/>
              <a:t>không</a:t>
            </a:r>
            <a:r>
              <a:rPr lang="en-US" sz="1400" dirty="0"/>
              <a:t>?</a:t>
            </a:r>
          </a:p>
        </p:txBody>
      </p:sp>
      <p:sp>
        <p:nvSpPr>
          <p:cNvPr id="17" name="Arrow: Right 16">
            <a:extLst>
              <a:ext uri="{FF2B5EF4-FFF2-40B4-BE49-F238E27FC236}">
                <a16:creationId xmlns:a16="http://schemas.microsoft.com/office/drawing/2014/main" id="{7CB30F69-5519-0D85-197B-99BB1B5DF7C5}"/>
              </a:ext>
            </a:extLst>
          </p:cNvPr>
          <p:cNvSpPr/>
          <p:nvPr/>
        </p:nvSpPr>
        <p:spPr>
          <a:xfrm>
            <a:off x="7613850" y="4343353"/>
            <a:ext cx="673848" cy="28117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Right 18">
            <a:extLst>
              <a:ext uri="{FF2B5EF4-FFF2-40B4-BE49-F238E27FC236}">
                <a16:creationId xmlns:a16="http://schemas.microsoft.com/office/drawing/2014/main" id="{ECA439DF-C66B-690B-E565-F8ECD8DAB832}"/>
              </a:ext>
            </a:extLst>
          </p:cNvPr>
          <p:cNvSpPr/>
          <p:nvPr/>
        </p:nvSpPr>
        <p:spPr>
          <a:xfrm flipH="1">
            <a:off x="9922064" y="4334571"/>
            <a:ext cx="586906" cy="289952"/>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Right 19">
            <a:extLst>
              <a:ext uri="{FF2B5EF4-FFF2-40B4-BE49-F238E27FC236}">
                <a16:creationId xmlns:a16="http://schemas.microsoft.com/office/drawing/2014/main" id="{FB72A287-0493-0422-A25F-4D71F634DA62}"/>
              </a:ext>
            </a:extLst>
          </p:cNvPr>
          <p:cNvSpPr/>
          <p:nvPr/>
        </p:nvSpPr>
        <p:spPr>
          <a:xfrm rot="19698542" flipH="1">
            <a:off x="9765986" y="3703109"/>
            <a:ext cx="661865" cy="31605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Right 25">
            <a:extLst>
              <a:ext uri="{FF2B5EF4-FFF2-40B4-BE49-F238E27FC236}">
                <a16:creationId xmlns:a16="http://schemas.microsoft.com/office/drawing/2014/main" id="{21E09C9A-B942-F9FE-9DF4-2BDEAAF6BEDC}"/>
              </a:ext>
            </a:extLst>
          </p:cNvPr>
          <p:cNvSpPr/>
          <p:nvPr/>
        </p:nvSpPr>
        <p:spPr>
          <a:xfrm rot="12312265" flipH="1">
            <a:off x="7730066" y="3739371"/>
            <a:ext cx="664391" cy="300748"/>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Arrow: Right 26">
            <a:extLst>
              <a:ext uri="{FF2B5EF4-FFF2-40B4-BE49-F238E27FC236}">
                <a16:creationId xmlns:a16="http://schemas.microsoft.com/office/drawing/2014/main" id="{7B903B43-44D5-C4F1-37B4-3A8C1D7236A2}"/>
              </a:ext>
            </a:extLst>
          </p:cNvPr>
          <p:cNvSpPr/>
          <p:nvPr/>
        </p:nvSpPr>
        <p:spPr>
          <a:xfrm rot="3625494" flipV="1">
            <a:off x="8076508" y="3111400"/>
            <a:ext cx="1052248" cy="267943"/>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Arrow: Right 27">
            <a:extLst>
              <a:ext uri="{FF2B5EF4-FFF2-40B4-BE49-F238E27FC236}">
                <a16:creationId xmlns:a16="http://schemas.microsoft.com/office/drawing/2014/main" id="{39F71DF9-D28C-E1EC-2047-10E4184127E9}"/>
              </a:ext>
            </a:extLst>
          </p:cNvPr>
          <p:cNvSpPr/>
          <p:nvPr/>
        </p:nvSpPr>
        <p:spPr>
          <a:xfrm rot="6877696" flipV="1">
            <a:off x="9066764" y="3125359"/>
            <a:ext cx="974254" cy="253399"/>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2368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endParaRPr lang="en-US" sz="2800" dirty="0"/>
          </a:p>
        </p:txBody>
      </p:sp>
      <p:grpSp>
        <p:nvGrpSpPr>
          <p:cNvPr id="3" name="Group 2">
            <a:extLst>
              <a:ext uri="{FF2B5EF4-FFF2-40B4-BE49-F238E27FC236}">
                <a16:creationId xmlns:a16="http://schemas.microsoft.com/office/drawing/2014/main" id="{C06DAEEB-F0FE-8F3F-903D-490914B72AC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2798E9C-CEDD-54CF-F568-D2238C761A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165E5ADA-A84D-1640-6713-348388839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5D2292C7-2CB7-ACF7-5705-2C89FD74990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65" name="Group 64">
            <a:extLst>
              <a:ext uri="{FF2B5EF4-FFF2-40B4-BE49-F238E27FC236}">
                <a16:creationId xmlns:a16="http://schemas.microsoft.com/office/drawing/2014/main" id="{D6E36C65-5B93-5CD6-045F-77CD80EBCB45}"/>
              </a:ext>
            </a:extLst>
          </p:cNvPr>
          <p:cNvGrpSpPr/>
          <p:nvPr/>
        </p:nvGrpSpPr>
        <p:grpSpPr>
          <a:xfrm>
            <a:off x="2985103" y="1353872"/>
            <a:ext cx="9000968" cy="4719550"/>
            <a:chOff x="1399138" y="1856353"/>
            <a:chExt cx="9543119" cy="4962440"/>
          </a:xfrm>
        </p:grpSpPr>
        <p:sp>
          <p:nvSpPr>
            <p:cNvPr id="4" name="Rectangle: Rounded Corners 3">
              <a:extLst>
                <a:ext uri="{FF2B5EF4-FFF2-40B4-BE49-F238E27FC236}">
                  <a16:creationId xmlns:a16="http://schemas.microsoft.com/office/drawing/2014/main" id="{CEDDB364-6D5E-E34D-5CCC-DBD4C4CBA620}"/>
                </a:ext>
              </a:extLst>
            </p:cNvPr>
            <p:cNvSpPr/>
            <p:nvPr/>
          </p:nvSpPr>
          <p:spPr>
            <a:xfrm>
              <a:off x="4764024" y="1920240"/>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Các</a:t>
              </a:r>
              <a:r>
                <a:rPr lang="en-US" sz="1600" dirty="0">
                  <a:solidFill>
                    <a:schemeClr val="bg1"/>
                  </a:solidFill>
                </a:rPr>
                <a:t> </a:t>
              </a:r>
              <a:r>
                <a:rPr lang="en-US" sz="1600" dirty="0" err="1">
                  <a:solidFill>
                    <a:schemeClr val="bg1"/>
                  </a:solidFill>
                </a:rPr>
                <a:t>Bên</a:t>
              </a:r>
              <a:r>
                <a:rPr lang="en-US" sz="1600" dirty="0">
                  <a:solidFill>
                    <a:schemeClr val="bg1"/>
                  </a:solidFill>
                </a:rPr>
                <a:t> </a:t>
              </a:r>
              <a:r>
                <a:rPr lang="en-US" sz="1600" dirty="0" err="1">
                  <a:solidFill>
                    <a:schemeClr val="bg1"/>
                  </a:solidFill>
                </a:rPr>
                <a:t>Tham</a:t>
              </a:r>
              <a:r>
                <a:rPr lang="en-US" sz="1600" dirty="0">
                  <a:solidFill>
                    <a:schemeClr val="bg1"/>
                  </a:solidFill>
                </a:rPr>
                <a:t> Gia</a:t>
              </a:r>
            </a:p>
          </p:txBody>
        </p:sp>
        <p:sp>
          <p:nvSpPr>
            <p:cNvPr id="7" name="Rectangle: Rounded Corners 6">
              <a:extLst>
                <a:ext uri="{FF2B5EF4-FFF2-40B4-BE49-F238E27FC236}">
                  <a16:creationId xmlns:a16="http://schemas.microsoft.com/office/drawing/2014/main" id="{535B679A-BF72-7F2F-346D-30F3A65118D9}"/>
                </a:ext>
              </a:extLst>
            </p:cNvPr>
            <p:cNvSpPr/>
            <p:nvPr/>
          </p:nvSpPr>
          <p:spPr>
            <a:xfrm>
              <a:off x="1689999" y="1925315"/>
              <a:ext cx="1181651"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Hạn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Chế</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625183F7-E19C-3D25-58FB-E07FE39CF9C7}"/>
                </a:ext>
              </a:extLst>
            </p:cNvPr>
            <p:cNvCxnSpPr>
              <a:cxnSpLocks/>
              <a:stCxn id="4" idx="1"/>
              <a:endCxn id="7" idx="3"/>
            </p:cNvCxnSpPr>
            <p:nvPr/>
          </p:nvCxnSpPr>
          <p:spPr>
            <a:xfrm flipH="1">
              <a:off x="2871650" y="2138861"/>
              <a:ext cx="1892374"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BFA948-73C9-DC30-86F7-C11049E45F35}"/>
                </a:ext>
              </a:extLst>
            </p:cNvPr>
            <p:cNvSpPr txBox="1"/>
            <p:nvPr/>
          </p:nvSpPr>
          <p:spPr>
            <a:xfrm>
              <a:off x="3251761" y="1856353"/>
              <a:ext cx="1151467" cy="291255"/>
            </a:xfrm>
            <a:prstGeom prst="rect">
              <a:avLst/>
            </a:prstGeom>
            <a:noFill/>
          </p:spPr>
          <p:txBody>
            <a:bodyPr wrap="square" rtlCol="0">
              <a:spAutoFit/>
            </a:bodyPr>
            <a:lstStyle/>
            <a:p>
              <a:pPr algn="ctr"/>
              <a:r>
                <a:rPr lang="en-US" sz="1200" dirty="0" err="1"/>
                <a:t>Yêu</a:t>
              </a:r>
              <a:r>
                <a:rPr lang="en-US" sz="1200" dirty="0"/>
                <a:t> </a:t>
              </a:r>
              <a:r>
                <a:rPr lang="en-US" sz="1200" dirty="0" err="1"/>
                <a:t>cầu</a:t>
              </a:r>
              <a:endParaRPr lang="en-US" sz="1200" dirty="0"/>
            </a:p>
          </p:txBody>
        </p:sp>
        <p:sp>
          <p:nvSpPr>
            <p:cNvPr id="14" name="Rectangle: Rounded Corners 13">
              <a:extLst>
                <a:ext uri="{FF2B5EF4-FFF2-40B4-BE49-F238E27FC236}">
                  <a16:creationId xmlns:a16="http://schemas.microsoft.com/office/drawing/2014/main" id="{CAC54360-D982-17BA-8CF8-E8D81E333E84}"/>
                </a:ext>
              </a:extLst>
            </p:cNvPr>
            <p:cNvSpPr/>
            <p:nvPr/>
          </p:nvSpPr>
          <p:spPr>
            <a:xfrm>
              <a:off x="4764024" y="2594629"/>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Hệ</a:t>
              </a:r>
              <a:r>
                <a:rPr lang="en-US" sz="1600" dirty="0">
                  <a:solidFill>
                    <a:schemeClr val="bg1"/>
                  </a:solidFill>
                </a:rPr>
                <a:t> </a:t>
              </a:r>
              <a:r>
                <a:rPr lang="en-US" sz="1600" dirty="0" err="1">
                  <a:solidFill>
                    <a:schemeClr val="bg1"/>
                  </a:solidFill>
                </a:rPr>
                <a:t>Thống</a:t>
              </a:r>
              <a:r>
                <a:rPr lang="en-US" sz="1600" dirty="0">
                  <a:solidFill>
                    <a:schemeClr val="bg1"/>
                  </a:solidFill>
                </a:rPr>
                <a:t> </a:t>
              </a:r>
              <a:r>
                <a:rPr lang="en-US" sz="1600" dirty="0" err="1">
                  <a:solidFill>
                    <a:schemeClr val="bg1"/>
                  </a:solidFill>
                </a:rPr>
                <a:t>Kế</a:t>
              </a:r>
              <a:r>
                <a:rPr lang="en-US" sz="1600" dirty="0">
                  <a:solidFill>
                    <a:schemeClr val="bg1"/>
                  </a:solidFill>
                </a:rPr>
                <a:t> </a:t>
              </a:r>
              <a:r>
                <a:rPr lang="en-US" sz="1600" dirty="0" err="1">
                  <a:solidFill>
                    <a:schemeClr val="bg1"/>
                  </a:solidFill>
                </a:rPr>
                <a:t>Toán</a:t>
              </a:r>
              <a:endParaRPr lang="en-US" sz="1600" dirty="0">
                <a:solidFill>
                  <a:schemeClr val="bg1"/>
                </a:solidFill>
              </a:endParaRPr>
            </a:p>
          </p:txBody>
        </p:sp>
        <p:sp>
          <p:nvSpPr>
            <p:cNvPr id="15" name="Flowchart: Magnetic Disk 14">
              <a:extLst>
                <a:ext uri="{FF2B5EF4-FFF2-40B4-BE49-F238E27FC236}">
                  <a16:creationId xmlns:a16="http://schemas.microsoft.com/office/drawing/2014/main" id="{DF1AEAEC-3893-5FA2-36EB-E00F75F3A9FE}"/>
                </a:ext>
              </a:extLst>
            </p:cNvPr>
            <p:cNvSpPr/>
            <p:nvPr/>
          </p:nvSpPr>
          <p:spPr>
            <a:xfrm>
              <a:off x="3385979" y="3277519"/>
              <a:ext cx="5000978" cy="820842"/>
            </a:xfrm>
            <a:prstGeom prst="flowChartMagneticDisk">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Kho </a:t>
              </a:r>
              <a:r>
                <a:rPr lang="en-US" sz="1600" dirty="0" err="1"/>
                <a:t>Dữ</a:t>
              </a:r>
              <a:r>
                <a:rPr lang="en-US" sz="1600" dirty="0"/>
                <a:t> </a:t>
              </a:r>
              <a:r>
                <a:rPr lang="en-US" sz="1600" dirty="0" err="1"/>
                <a:t>Liệu</a:t>
              </a:r>
              <a:r>
                <a:rPr lang="en-US" sz="1600" dirty="0"/>
                <a:t> (thông tin, </a:t>
              </a:r>
              <a:r>
                <a:rPr lang="en-US" sz="1600" dirty="0" err="1"/>
                <a:t>chính</a:t>
              </a:r>
              <a:r>
                <a:rPr lang="en-US" sz="1600" dirty="0"/>
                <a:t> </a:t>
              </a:r>
              <a:r>
                <a:rPr lang="en-US" sz="1600" dirty="0" err="1"/>
                <a:t>sách</a:t>
              </a:r>
              <a:r>
                <a:rPr lang="en-US" sz="1600" dirty="0"/>
                <a:t>, </a:t>
              </a:r>
              <a:r>
                <a:rPr lang="en-US" sz="1600" dirty="0" err="1"/>
                <a:t>chiến</a:t>
              </a:r>
              <a:r>
                <a:rPr lang="en-US" sz="1600" dirty="0"/>
                <a:t> </a:t>
              </a:r>
              <a:r>
                <a:rPr lang="en-US" sz="1600" dirty="0" err="1"/>
                <a:t>lược</a:t>
              </a:r>
              <a:r>
                <a:rPr lang="en-US" sz="1600" dirty="0"/>
                <a:t>, </a:t>
              </a:r>
              <a:r>
                <a:rPr lang="en-US" sz="1600" dirty="0" err="1"/>
                <a:t>phương</a:t>
              </a:r>
              <a:r>
                <a:rPr lang="en-US" sz="1600" dirty="0"/>
                <a:t> </a:t>
              </a:r>
              <a:r>
                <a:rPr lang="en-US" sz="1600" dirty="0" err="1"/>
                <a:t>án</a:t>
              </a:r>
              <a:r>
                <a:rPr lang="en-US" sz="1600" dirty="0"/>
                <a:t>, </a:t>
              </a:r>
              <a:r>
                <a:rPr lang="en-US" sz="1600" dirty="0" err="1"/>
                <a:t>giá</a:t>
              </a:r>
              <a:r>
                <a:rPr lang="en-US" sz="1600" dirty="0"/>
                <a:t> </a:t>
              </a:r>
              <a:r>
                <a:rPr lang="en-US" sz="1600" dirty="0" err="1"/>
                <a:t>thành</a:t>
              </a:r>
              <a:r>
                <a:rPr lang="en-US" sz="1600" dirty="0"/>
                <a:t>, </a:t>
              </a:r>
              <a:r>
                <a:rPr lang="en-US" sz="1600" dirty="0" err="1"/>
                <a:t>tác</a:t>
              </a:r>
              <a:r>
                <a:rPr lang="en-US" sz="1600" dirty="0"/>
                <a:t> </a:t>
              </a:r>
              <a:r>
                <a:rPr lang="en-US" sz="1600" dirty="0" err="1"/>
                <a:t>động</a:t>
              </a:r>
              <a:r>
                <a:rPr lang="en-US" sz="1600" dirty="0"/>
                <a:t>)</a:t>
              </a:r>
            </a:p>
          </p:txBody>
        </p:sp>
        <p:sp>
          <p:nvSpPr>
            <p:cNvPr id="16" name="Arrow: Chevron 15">
              <a:extLst>
                <a:ext uri="{FF2B5EF4-FFF2-40B4-BE49-F238E27FC236}">
                  <a16:creationId xmlns:a16="http://schemas.microsoft.com/office/drawing/2014/main" id="{27FE5085-7981-0720-86D9-F0B296F227E0}"/>
                </a:ext>
              </a:extLst>
            </p:cNvPr>
            <p:cNvSpPr/>
            <p:nvPr/>
          </p:nvSpPr>
          <p:spPr>
            <a:xfrm>
              <a:off x="1399138"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Kế</a:t>
              </a:r>
              <a:r>
                <a:rPr lang="en-US" sz="1600" b="1" dirty="0">
                  <a:solidFill>
                    <a:schemeClr val="tx1"/>
                  </a:solidFill>
                </a:rPr>
                <a:t> </a:t>
              </a:r>
              <a:r>
                <a:rPr lang="en-US" sz="1600" b="1" dirty="0" err="1">
                  <a:solidFill>
                    <a:schemeClr val="tx1"/>
                  </a:solidFill>
                </a:rPr>
                <a:t>Hoạch</a:t>
              </a:r>
              <a:endParaRPr lang="en-US" sz="1600" b="1" dirty="0">
                <a:solidFill>
                  <a:schemeClr val="tx1"/>
                </a:solidFill>
              </a:endParaRPr>
            </a:p>
          </p:txBody>
        </p:sp>
        <p:sp>
          <p:nvSpPr>
            <p:cNvPr id="17" name="Arrow: Chevron 16">
              <a:extLst>
                <a:ext uri="{FF2B5EF4-FFF2-40B4-BE49-F238E27FC236}">
                  <a16:creationId xmlns:a16="http://schemas.microsoft.com/office/drawing/2014/main" id="{C61000A6-027D-17FD-0278-56B627F9511A}"/>
                </a:ext>
              </a:extLst>
            </p:cNvPr>
            <p:cNvSpPr/>
            <p:nvPr/>
          </p:nvSpPr>
          <p:spPr>
            <a:xfrm>
              <a:off x="3143270" y="4488990"/>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Thu </a:t>
              </a:r>
              <a:r>
                <a:rPr lang="en-US" sz="1600" b="1" dirty="0" err="1">
                  <a:solidFill>
                    <a:schemeClr val="tx1"/>
                  </a:solidFill>
                </a:rPr>
                <a:t>Thập</a:t>
              </a:r>
              <a:r>
                <a:rPr lang="en-US" sz="1600" b="1" dirty="0">
                  <a:solidFill>
                    <a:schemeClr val="tx1"/>
                  </a:solidFill>
                </a:rPr>
                <a:t> </a:t>
              </a:r>
              <a:br>
                <a:rPr lang="en-US" sz="1600" b="1" dirty="0">
                  <a:solidFill>
                    <a:schemeClr val="tx1"/>
                  </a:solidFill>
                </a:rPr>
              </a:b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endParaRPr lang="en-US" sz="1600" b="1" dirty="0">
                <a:solidFill>
                  <a:schemeClr val="tx1"/>
                </a:solidFill>
              </a:endParaRPr>
            </a:p>
          </p:txBody>
        </p:sp>
        <p:sp>
          <p:nvSpPr>
            <p:cNvPr id="19" name="Arrow: Chevron 18">
              <a:extLst>
                <a:ext uri="{FF2B5EF4-FFF2-40B4-BE49-F238E27FC236}">
                  <a16:creationId xmlns:a16="http://schemas.microsoft.com/office/drawing/2014/main" id="{D1800487-66CF-2160-0538-DCBC0732135E}"/>
                </a:ext>
              </a:extLst>
            </p:cNvPr>
            <p:cNvSpPr/>
            <p:nvPr/>
          </p:nvSpPr>
          <p:spPr>
            <a:xfrm>
              <a:off x="4887402" y="4484128"/>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Thiết</a:t>
              </a:r>
              <a:r>
                <a:rPr lang="en-US" sz="1600" b="1" dirty="0">
                  <a:solidFill>
                    <a:schemeClr val="tx1"/>
                  </a:solidFill>
                </a:rPr>
                <a:t> </a:t>
              </a: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Mô</a:t>
              </a:r>
              <a:r>
                <a:rPr lang="en-US" sz="1600" b="1" dirty="0">
                  <a:solidFill>
                    <a:schemeClr val="tx1"/>
                  </a:solidFill>
                </a:rPr>
                <a:t> </a:t>
              </a:r>
              <a:r>
                <a:rPr lang="en-US" sz="1600" b="1" dirty="0" err="1">
                  <a:solidFill>
                    <a:schemeClr val="tx1"/>
                  </a:solidFill>
                </a:rPr>
                <a:t>Hình</a:t>
              </a:r>
              <a:endParaRPr lang="en-US" sz="1600" b="1" dirty="0">
                <a:solidFill>
                  <a:schemeClr val="tx1"/>
                </a:solidFill>
              </a:endParaRPr>
            </a:p>
          </p:txBody>
        </p:sp>
        <p:sp>
          <p:nvSpPr>
            <p:cNvPr id="20" name="Arrow: Chevron 19">
              <a:extLst>
                <a:ext uri="{FF2B5EF4-FFF2-40B4-BE49-F238E27FC236}">
                  <a16:creationId xmlns:a16="http://schemas.microsoft.com/office/drawing/2014/main" id="{B43EB660-C31B-6906-9A57-86BE66F74D47}"/>
                </a:ext>
              </a:extLst>
            </p:cNvPr>
            <p:cNvSpPr/>
            <p:nvPr/>
          </p:nvSpPr>
          <p:spPr>
            <a:xfrm>
              <a:off x="6631534"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Phân</a:t>
              </a:r>
              <a:r>
                <a:rPr lang="en-US" sz="1600" b="1" dirty="0">
                  <a:solidFill>
                    <a:schemeClr val="tx1"/>
                  </a:solidFill>
                </a:rPr>
                <a:t> </a:t>
              </a:r>
              <a:r>
                <a:rPr lang="en-US" sz="1600" b="1" dirty="0" err="1">
                  <a:solidFill>
                    <a:schemeClr val="tx1"/>
                  </a:solidFill>
                </a:rPr>
                <a:t>Tích</a:t>
              </a:r>
              <a:r>
                <a:rPr lang="en-US" sz="1600" b="1" dirty="0">
                  <a:solidFill>
                    <a:schemeClr val="tx1"/>
                  </a:solidFill>
                </a:rPr>
                <a:t> và </a:t>
              </a:r>
              <a:r>
                <a:rPr lang="en-US" sz="1600" b="1" dirty="0" err="1">
                  <a:solidFill>
                    <a:schemeClr val="tx1"/>
                  </a:solidFill>
                </a:rPr>
                <a:t>Đánh</a:t>
              </a:r>
              <a:r>
                <a:rPr lang="en-US" sz="1600" b="1" dirty="0">
                  <a:solidFill>
                    <a:schemeClr val="tx1"/>
                  </a:solidFill>
                </a:rPr>
                <a:t> </a:t>
              </a:r>
              <a:r>
                <a:rPr lang="en-US" sz="1600" b="1" dirty="0" err="1">
                  <a:solidFill>
                    <a:schemeClr val="tx1"/>
                  </a:solidFill>
                </a:rPr>
                <a:t>Giá</a:t>
              </a:r>
              <a:endParaRPr lang="en-US" sz="1600" b="1" dirty="0">
                <a:solidFill>
                  <a:schemeClr val="tx1"/>
                </a:solidFill>
              </a:endParaRPr>
            </a:p>
          </p:txBody>
        </p:sp>
        <p:sp>
          <p:nvSpPr>
            <p:cNvPr id="21" name="Arrow: Chevron 20">
              <a:extLst>
                <a:ext uri="{FF2B5EF4-FFF2-40B4-BE49-F238E27FC236}">
                  <a16:creationId xmlns:a16="http://schemas.microsoft.com/office/drawing/2014/main" id="{686087A7-72EC-C063-CE56-5B2512A5BDAB}"/>
                </a:ext>
              </a:extLst>
            </p:cNvPr>
            <p:cNvSpPr/>
            <p:nvPr/>
          </p:nvSpPr>
          <p:spPr>
            <a:xfrm>
              <a:off x="8420822" y="4503576"/>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 </a:t>
              </a:r>
              <a:br>
                <a:rPr lang="en-US" sz="1600" b="1" dirty="0">
                  <a:solidFill>
                    <a:schemeClr val="tx1"/>
                  </a:solidFill>
                </a:rPr>
              </a:br>
              <a:r>
                <a:rPr lang="en-US" sz="1600" b="1" dirty="0" err="1">
                  <a:solidFill>
                    <a:schemeClr val="tx1"/>
                  </a:solidFill>
                </a:rPr>
                <a:t>Quyết</a:t>
              </a:r>
              <a:r>
                <a:rPr lang="en-US" sz="1600" b="1" dirty="0">
                  <a:solidFill>
                    <a:schemeClr val="tx1"/>
                  </a:solidFill>
                </a:rPr>
                <a:t> Định</a:t>
              </a:r>
            </a:p>
          </p:txBody>
        </p:sp>
        <p:sp>
          <p:nvSpPr>
            <p:cNvPr id="22" name="Rectangle: Rounded Corners 21">
              <a:extLst>
                <a:ext uri="{FF2B5EF4-FFF2-40B4-BE49-F238E27FC236}">
                  <a16:creationId xmlns:a16="http://schemas.microsoft.com/office/drawing/2014/main" id="{10F16A9F-63DF-F554-5C21-F274CD09AA4F}"/>
                </a:ext>
              </a:extLst>
            </p:cNvPr>
            <p:cNvSpPr/>
            <p:nvPr/>
          </p:nvSpPr>
          <p:spPr>
            <a:xfrm>
              <a:off x="1689999"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Ngắn</a:t>
              </a:r>
              <a:r>
                <a:rPr lang="en-US" sz="1200" dirty="0">
                  <a:solidFill>
                    <a:schemeClr val="tx1"/>
                  </a:solidFill>
                </a:rPr>
                <a:t> </a:t>
              </a:r>
              <a:r>
                <a:rPr lang="en-US" sz="1200" dirty="0" err="1">
                  <a:solidFill>
                    <a:schemeClr val="tx1"/>
                  </a:solidFill>
                </a:rPr>
                <a:t>Hạn</a:t>
              </a:r>
              <a:r>
                <a:rPr lang="en-US" sz="1200" dirty="0">
                  <a:solidFill>
                    <a:schemeClr val="tx1"/>
                  </a:solidFill>
                </a:rPr>
                <a:t>, Trung </a:t>
              </a:r>
              <a:r>
                <a:rPr lang="en-US" sz="1200" dirty="0" err="1">
                  <a:solidFill>
                    <a:schemeClr val="tx1"/>
                  </a:solidFill>
                </a:rPr>
                <a:t>Hạn</a:t>
              </a:r>
              <a:r>
                <a:rPr lang="en-US" sz="1200" dirty="0">
                  <a:solidFill>
                    <a:schemeClr val="tx1"/>
                  </a:solidFill>
                </a:rPr>
                <a:t>, </a:t>
              </a:r>
              <a:r>
                <a:rPr lang="en-US" sz="1200" dirty="0" err="1">
                  <a:solidFill>
                    <a:schemeClr val="tx1"/>
                  </a:solidFill>
                </a:rPr>
                <a:t>Dài</a:t>
              </a:r>
              <a:r>
                <a:rPr lang="en-US" sz="1200" dirty="0">
                  <a:solidFill>
                    <a:schemeClr val="tx1"/>
                  </a:solidFill>
                </a:rPr>
                <a:t> </a:t>
              </a:r>
              <a:r>
                <a:rPr lang="en-US" sz="1200" dirty="0" err="1">
                  <a:solidFill>
                    <a:schemeClr val="tx1"/>
                  </a:solidFill>
                </a:rPr>
                <a:t>Hạn</a:t>
              </a:r>
              <a:endParaRPr lang="en-US" sz="1200" dirty="0">
                <a:solidFill>
                  <a:schemeClr val="tx1"/>
                </a:solidFill>
              </a:endParaRPr>
            </a:p>
          </p:txBody>
        </p:sp>
        <p:cxnSp>
          <p:nvCxnSpPr>
            <p:cNvPr id="26" name="Straight Arrow Connector 25">
              <a:extLst>
                <a:ext uri="{FF2B5EF4-FFF2-40B4-BE49-F238E27FC236}">
                  <a16:creationId xmlns:a16="http://schemas.microsoft.com/office/drawing/2014/main" id="{054FBBA4-F4CE-BB62-6B31-928B1035CCE4}"/>
                </a:ext>
              </a:extLst>
            </p:cNvPr>
            <p:cNvCxnSpPr>
              <a:cxnSpLocks/>
            </p:cNvCxnSpPr>
            <p:nvPr/>
          </p:nvCxnSpPr>
          <p:spPr>
            <a:xfrm flipH="1">
              <a:off x="2269535" y="2362556"/>
              <a:ext cx="1" cy="208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41EC294-F63E-3D03-C49A-772585DCAC91}"/>
                </a:ext>
              </a:extLst>
            </p:cNvPr>
            <p:cNvCxnSpPr>
              <a:cxnSpLocks/>
              <a:stCxn id="14" idx="1"/>
            </p:cNvCxnSpPr>
            <p:nvPr/>
          </p:nvCxnSpPr>
          <p:spPr>
            <a:xfrm rot="10800000" flipV="1">
              <a:off x="2585156" y="2813249"/>
              <a:ext cx="2178868" cy="1651639"/>
            </a:xfrm>
            <a:prstGeom prst="bentConnector3">
              <a:avLst>
                <a:gd name="adj1" fmla="val 99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8D3A80-62B0-8891-2906-EEFB36A3626D}"/>
                </a:ext>
              </a:extLst>
            </p:cNvPr>
            <p:cNvCxnSpPr>
              <a:cxnSpLocks/>
              <a:stCxn id="15" idx="2"/>
            </p:cNvCxnSpPr>
            <p:nvPr/>
          </p:nvCxnSpPr>
          <p:spPr>
            <a:xfrm flipH="1" flipV="1">
              <a:off x="2585155" y="3684566"/>
              <a:ext cx="800824" cy="33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0A5A5A91-72C8-DF1B-E454-2C8EF206411C}"/>
                </a:ext>
              </a:extLst>
            </p:cNvPr>
            <p:cNvSpPr/>
            <p:nvPr/>
          </p:nvSpPr>
          <p:spPr>
            <a:xfrm>
              <a:off x="3996267" y="4154806"/>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6068B81-8B5F-F609-3716-4CC472FD4509}"/>
                </a:ext>
              </a:extLst>
            </p:cNvPr>
            <p:cNvSpPr/>
            <p:nvPr/>
          </p:nvSpPr>
          <p:spPr>
            <a:xfrm>
              <a:off x="5706525"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B9836585-A809-D8AD-D8F1-6DE84DC2A0D3}"/>
                </a:ext>
              </a:extLst>
            </p:cNvPr>
            <p:cNvSpPr/>
            <p:nvPr/>
          </p:nvSpPr>
          <p:spPr>
            <a:xfrm>
              <a:off x="7404823"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22322701-C5E5-3FE0-073A-31F962B38D40}"/>
                </a:ext>
              </a:extLst>
            </p:cNvPr>
            <p:cNvCxnSpPr>
              <a:stCxn id="22" idx="0"/>
            </p:cNvCxnSpPr>
            <p:nvPr/>
          </p:nvCxnSpPr>
          <p:spPr>
            <a:xfrm flipH="1" flipV="1">
              <a:off x="2280824"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B741DD5-9219-1A26-0F17-B195A02FEADB}"/>
                </a:ext>
              </a:extLst>
            </p:cNvPr>
            <p:cNvSpPr/>
            <p:nvPr/>
          </p:nvSpPr>
          <p:spPr>
            <a:xfrm>
              <a:off x="3578347"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Quan </a:t>
              </a:r>
              <a:r>
                <a:rPr lang="en-US" sz="1200" dirty="0" err="1">
                  <a:solidFill>
                    <a:schemeClr val="tx1"/>
                  </a:solidFill>
                </a:rPr>
                <a:t>Trắc</a:t>
              </a:r>
              <a:r>
                <a:rPr lang="en-US" sz="1200" dirty="0">
                  <a:solidFill>
                    <a:schemeClr val="tx1"/>
                  </a:solidFill>
                </a:rPr>
                <a:t>, Kiểm </a:t>
              </a:r>
              <a:r>
                <a:rPr lang="en-US" sz="1200" dirty="0" err="1">
                  <a:solidFill>
                    <a:schemeClr val="tx1"/>
                  </a:solidFill>
                </a:rPr>
                <a:t>Tra</a:t>
              </a:r>
              <a:r>
                <a:rPr lang="en-US" sz="1200" dirty="0">
                  <a:solidFill>
                    <a:schemeClr val="tx1"/>
                  </a:solidFill>
                </a:rPr>
                <a:t>, </a:t>
              </a:r>
              <a:r>
                <a:rPr lang="en-US" sz="1200" dirty="0" err="1">
                  <a:solidFill>
                    <a:schemeClr val="tx1"/>
                  </a:solidFill>
                </a:rPr>
                <a:t>Thử</a:t>
              </a:r>
              <a:r>
                <a:rPr lang="en-US" sz="1200" dirty="0">
                  <a:solidFill>
                    <a:schemeClr val="tx1"/>
                  </a:solidFill>
                </a:rPr>
                <a:t> </a:t>
              </a:r>
              <a:r>
                <a:rPr lang="en-US" sz="1200" dirty="0" err="1">
                  <a:solidFill>
                    <a:schemeClr val="tx1"/>
                  </a:solidFill>
                </a:rPr>
                <a:t>Nghiệm</a:t>
              </a:r>
              <a:endParaRPr lang="en-US" sz="1200" dirty="0">
                <a:solidFill>
                  <a:schemeClr val="tx1"/>
                </a:solidFill>
              </a:endParaRPr>
            </a:p>
          </p:txBody>
        </p:sp>
        <p:cxnSp>
          <p:nvCxnSpPr>
            <p:cNvPr id="48" name="Straight Arrow Connector 47">
              <a:extLst>
                <a:ext uri="{FF2B5EF4-FFF2-40B4-BE49-F238E27FC236}">
                  <a16:creationId xmlns:a16="http://schemas.microsoft.com/office/drawing/2014/main" id="{C323A985-9738-EE2D-D6F1-8CDCF86B5913}"/>
                </a:ext>
              </a:extLst>
            </p:cNvPr>
            <p:cNvCxnSpPr>
              <a:stCxn id="47" idx="0"/>
            </p:cNvCxnSpPr>
            <p:nvPr/>
          </p:nvCxnSpPr>
          <p:spPr>
            <a:xfrm flipH="1" flipV="1">
              <a:off x="4169172"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EB7862A-8633-BD5F-73B1-6512413510D1}"/>
                </a:ext>
              </a:extLst>
            </p:cNvPr>
            <p:cNvSpPr/>
            <p:nvPr/>
          </p:nvSpPr>
          <p:spPr>
            <a:xfrm>
              <a:off x="5341476" y="5481061"/>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Xuống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Hủy</a:t>
              </a:r>
              <a:r>
                <a:rPr lang="en-US" sz="1200" dirty="0">
                  <a:solidFill>
                    <a:schemeClr val="tx1"/>
                  </a:solidFill>
                </a:rPr>
                <a:t> </a:t>
              </a:r>
              <a:r>
                <a:rPr lang="en-US" sz="1200" dirty="0" err="1">
                  <a:solidFill>
                    <a:schemeClr val="tx1"/>
                  </a:solidFill>
                </a:rPr>
                <a:t>Hoại</a:t>
              </a:r>
              <a:r>
                <a:rPr lang="en-US" sz="1200" dirty="0">
                  <a:solidFill>
                    <a:schemeClr val="tx1"/>
                  </a:solidFill>
                </a:rPr>
                <a:t>, </a:t>
              </a:r>
              <a:r>
                <a:rPr lang="en-US" sz="1200" dirty="0" err="1">
                  <a:solidFill>
                    <a:schemeClr val="tx1"/>
                  </a:solidFill>
                </a:rPr>
                <a:t>Sẵn</a:t>
              </a:r>
              <a:r>
                <a:rPr lang="en-US" sz="1200" dirty="0">
                  <a:solidFill>
                    <a:schemeClr val="tx1"/>
                  </a:solidFill>
                </a:rPr>
                <a:t> </a:t>
              </a:r>
              <a:r>
                <a:rPr lang="en-US" sz="1200" dirty="0" err="1">
                  <a:solidFill>
                    <a:schemeClr val="tx1"/>
                  </a:solidFill>
                </a:rPr>
                <a:t>Sàng</a:t>
              </a:r>
              <a:r>
                <a:rPr lang="en-US" sz="1200" dirty="0">
                  <a:solidFill>
                    <a:schemeClr val="tx1"/>
                  </a:solidFill>
                </a:rPr>
                <a:t>, </a:t>
              </a:r>
              <a:r>
                <a:rPr lang="en-US" sz="1200" dirty="0" err="1">
                  <a:solidFill>
                    <a:schemeClr val="tx1"/>
                  </a:solidFill>
                </a:rPr>
                <a:t>Độ</a:t>
              </a:r>
              <a:r>
                <a:rPr lang="en-US" sz="1200" dirty="0">
                  <a:solidFill>
                    <a:schemeClr val="tx1"/>
                  </a:solidFill>
                </a:rPr>
                <a:t> Tin </a:t>
              </a:r>
              <a:r>
                <a:rPr lang="en-US" sz="1200" dirty="0" err="1">
                  <a:solidFill>
                    <a:schemeClr val="tx1"/>
                  </a:solidFill>
                </a:rPr>
                <a:t>Cậy</a:t>
              </a:r>
              <a:r>
                <a:rPr lang="en-US" sz="1200" dirty="0">
                  <a:solidFill>
                    <a:schemeClr val="tx1"/>
                  </a:solidFill>
                </a:rPr>
                <a:t>, </a:t>
              </a:r>
              <a:r>
                <a:rPr lang="en-US" sz="1200" dirty="0" err="1">
                  <a:solidFill>
                    <a:schemeClr val="tx1"/>
                  </a:solidFill>
                </a:rPr>
                <a:t>Phục</a:t>
              </a:r>
              <a:r>
                <a:rPr lang="en-US" sz="1200" dirty="0">
                  <a:solidFill>
                    <a:schemeClr val="tx1"/>
                  </a:solidFill>
                </a:rPr>
                <a:t> </a:t>
              </a:r>
              <a:r>
                <a:rPr lang="en-US" sz="1200" dirty="0" err="1">
                  <a:solidFill>
                    <a:schemeClr val="tx1"/>
                  </a:solidFill>
                </a:rPr>
                <a:t>Hồi</a:t>
              </a:r>
              <a:r>
                <a:rPr lang="en-US" sz="1200" dirty="0">
                  <a:solidFill>
                    <a:schemeClr val="tx1"/>
                  </a:solidFill>
                </a:rPr>
                <a:t>, </a:t>
              </a:r>
              <a:r>
                <a:rPr lang="en-US" sz="1200" dirty="0" err="1">
                  <a:solidFill>
                    <a:schemeClr val="tx1"/>
                  </a:solidFill>
                </a:rPr>
                <a:t>Cung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Dịch</a:t>
              </a:r>
              <a:r>
                <a:rPr lang="en-US" sz="1200" dirty="0">
                  <a:solidFill>
                    <a:schemeClr val="tx1"/>
                  </a:solidFill>
                </a:rPr>
                <a:t> </a:t>
              </a:r>
              <a:r>
                <a:rPr lang="en-US" sz="1200" dirty="0" err="1">
                  <a:solidFill>
                    <a:schemeClr val="tx1"/>
                  </a:solidFill>
                </a:rPr>
                <a:t>Vụ</a:t>
              </a:r>
              <a:endParaRPr lang="en-US" sz="1200" dirty="0">
                <a:solidFill>
                  <a:schemeClr val="tx1"/>
                </a:solidFill>
              </a:endParaRPr>
            </a:p>
          </p:txBody>
        </p:sp>
        <p:cxnSp>
          <p:nvCxnSpPr>
            <p:cNvPr id="50" name="Straight Arrow Connector 49">
              <a:extLst>
                <a:ext uri="{FF2B5EF4-FFF2-40B4-BE49-F238E27FC236}">
                  <a16:creationId xmlns:a16="http://schemas.microsoft.com/office/drawing/2014/main" id="{75022BBE-3A6C-5D13-C379-EBA0CC8A3DBA}"/>
                </a:ext>
              </a:extLst>
            </p:cNvPr>
            <p:cNvCxnSpPr>
              <a:stCxn id="49" idx="0"/>
            </p:cNvCxnSpPr>
            <p:nvPr/>
          </p:nvCxnSpPr>
          <p:spPr>
            <a:xfrm flipH="1" flipV="1">
              <a:off x="5932301" y="5198148"/>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F237A6C-7963-C0E1-CB35-AE470C528E7A}"/>
                </a:ext>
              </a:extLst>
            </p:cNvPr>
            <p:cNvSpPr/>
            <p:nvPr/>
          </p:nvSpPr>
          <p:spPr>
            <a:xfrm>
              <a:off x="7104605" y="5479068"/>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435A4F27-857D-EED9-6D13-C153951592CD}"/>
                </a:ext>
              </a:extLst>
            </p:cNvPr>
            <p:cNvCxnSpPr>
              <a:stCxn id="51" idx="0"/>
            </p:cNvCxnSpPr>
            <p:nvPr/>
          </p:nvCxnSpPr>
          <p:spPr>
            <a:xfrm flipH="1" flipV="1">
              <a:off x="7695430" y="5196155"/>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F7494A-2880-74A3-5B7C-6F1B06ECA2F7}"/>
                </a:ext>
              </a:extLst>
            </p:cNvPr>
            <p:cNvSpPr/>
            <p:nvPr/>
          </p:nvSpPr>
          <p:spPr>
            <a:xfrm>
              <a:off x="8764535" y="5444375"/>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4" name="Straight Arrow Connector 53">
              <a:extLst>
                <a:ext uri="{FF2B5EF4-FFF2-40B4-BE49-F238E27FC236}">
                  <a16:creationId xmlns:a16="http://schemas.microsoft.com/office/drawing/2014/main" id="{DB0E5D13-8C16-BBEF-F93B-402B2C6FF672}"/>
                </a:ext>
              </a:extLst>
            </p:cNvPr>
            <p:cNvCxnSpPr>
              <a:stCxn id="53" idx="0"/>
            </p:cNvCxnSpPr>
            <p:nvPr/>
          </p:nvCxnSpPr>
          <p:spPr>
            <a:xfrm flipH="1" flipV="1">
              <a:off x="9355360" y="5161462"/>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5EBB0D2-A54B-169B-D112-D7335FB76CE8}"/>
                </a:ext>
              </a:extLst>
            </p:cNvPr>
            <p:cNvCxnSpPr>
              <a:stCxn id="21" idx="3"/>
              <a:endCxn id="15" idx="4"/>
            </p:cNvCxnSpPr>
            <p:nvPr/>
          </p:nvCxnSpPr>
          <p:spPr>
            <a:xfrm flipH="1" flipV="1">
              <a:off x="8386957" y="3687940"/>
              <a:ext cx="2031998" cy="1154303"/>
            </a:xfrm>
            <a:prstGeom prst="bentConnector3">
              <a:avLst>
                <a:gd name="adj1" fmla="val -1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1BD43AC-C6E5-E010-5B58-C3A680C73371}"/>
                </a:ext>
              </a:extLst>
            </p:cNvPr>
            <p:cNvCxnSpPr>
              <a:endCxn id="14" idx="3"/>
            </p:cNvCxnSpPr>
            <p:nvPr/>
          </p:nvCxnSpPr>
          <p:spPr>
            <a:xfrm rot="10800000">
              <a:off x="7013448" y="2813250"/>
              <a:ext cx="3631974" cy="871316"/>
            </a:xfrm>
            <a:prstGeom prst="bentConnector3">
              <a:avLst>
                <a:gd name="adj1" fmla="val -4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2592EF7-D049-D7AC-CD19-9E8452A12FC0}"/>
                </a:ext>
              </a:extLst>
            </p:cNvPr>
            <p:cNvSpPr txBox="1"/>
            <p:nvPr/>
          </p:nvSpPr>
          <p:spPr>
            <a:xfrm rot="16200000">
              <a:off x="10018030" y="3536559"/>
              <a:ext cx="1554772" cy="293683"/>
            </a:xfrm>
            <a:prstGeom prst="rect">
              <a:avLst/>
            </a:prstGeom>
            <a:noFill/>
          </p:spPr>
          <p:txBody>
            <a:bodyPr wrap="square" rtlCol="0">
              <a:spAutoFit/>
            </a:bodyPr>
            <a:lstStyle/>
            <a:p>
              <a:pPr algn="ctr"/>
              <a:r>
                <a:rPr lang="en-US" sz="1200" dirty="0" err="1"/>
                <a:t>Gửi</a:t>
              </a:r>
              <a:r>
                <a:rPr lang="en-US" sz="1200" dirty="0"/>
                <a:t> và </a:t>
              </a:r>
              <a:r>
                <a:rPr lang="en-US" sz="1200" dirty="0" err="1"/>
                <a:t>Cập</a:t>
              </a:r>
              <a:r>
                <a:rPr lang="en-US" sz="1200" dirty="0"/>
                <a:t> </a:t>
              </a:r>
              <a:r>
                <a:rPr lang="en-US" sz="1200" dirty="0" err="1"/>
                <a:t>Nhật</a:t>
              </a:r>
              <a:endParaRPr lang="en-US" sz="1200" dirty="0"/>
            </a:p>
          </p:txBody>
        </p:sp>
        <p:sp>
          <p:nvSpPr>
            <p:cNvPr id="62" name="TextBox 61">
              <a:extLst>
                <a:ext uri="{FF2B5EF4-FFF2-40B4-BE49-F238E27FC236}">
                  <a16:creationId xmlns:a16="http://schemas.microsoft.com/office/drawing/2014/main" id="{4C822928-47FF-2C65-E3D4-1C94DE440C7E}"/>
                </a:ext>
              </a:extLst>
            </p:cNvPr>
            <p:cNvSpPr txBox="1"/>
            <p:nvPr/>
          </p:nvSpPr>
          <p:spPr>
            <a:xfrm rot="16200000">
              <a:off x="1666435" y="3146402"/>
              <a:ext cx="882739" cy="293683"/>
            </a:xfrm>
            <a:prstGeom prst="rect">
              <a:avLst/>
            </a:prstGeom>
            <a:noFill/>
          </p:spPr>
          <p:txBody>
            <a:bodyPr wrap="square" rtlCol="0">
              <a:spAutoFit/>
            </a:bodyPr>
            <a:lstStyle/>
            <a:p>
              <a:pPr algn="ctr"/>
              <a:r>
                <a:rPr lang="en-US" sz="1200" dirty="0" err="1"/>
                <a:t>Áp</a:t>
              </a:r>
              <a:r>
                <a:rPr lang="en-US" sz="1200" dirty="0"/>
                <a:t> </a:t>
              </a:r>
              <a:r>
                <a:rPr lang="en-US" sz="1200" dirty="0" err="1"/>
                <a:t>Đặt</a:t>
              </a:r>
              <a:endParaRPr lang="en-US" sz="1200" dirty="0"/>
            </a:p>
          </p:txBody>
        </p:sp>
        <p:sp>
          <p:nvSpPr>
            <p:cNvPr id="63" name="TextBox 62">
              <a:extLst>
                <a:ext uri="{FF2B5EF4-FFF2-40B4-BE49-F238E27FC236}">
                  <a16:creationId xmlns:a16="http://schemas.microsoft.com/office/drawing/2014/main" id="{38F94396-9239-1C7B-EC71-4C88F0EA5580}"/>
                </a:ext>
              </a:extLst>
            </p:cNvPr>
            <p:cNvSpPr txBox="1"/>
            <p:nvPr/>
          </p:nvSpPr>
          <p:spPr>
            <a:xfrm rot="16200000">
              <a:off x="2002109" y="3095190"/>
              <a:ext cx="882739" cy="293683"/>
            </a:xfrm>
            <a:prstGeom prst="rect">
              <a:avLst/>
            </a:prstGeom>
            <a:noFill/>
          </p:spPr>
          <p:txBody>
            <a:bodyPr wrap="square" rtlCol="0">
              <a:spAutoFit/>
            </a:bodyPr>
            <a:lstStyle/>
            <a:p>
              <a:pPr algn="ctr"/>
              <a:r>
                <a:rPr lang="en-US" sz="1200" dirty="0" err="1"/>
                <a:t>Cập</a:t>
              </a:r>
              <a:r>
                <a:rPr lang="en-US" sz="1200" dirty="0"/>
                <a:t> </a:t>
              </a:r>
              <a:r>
                <a:rPr lang="en-US" sz="1200" dirty="0" err="1"/>
                <a:t>Nhật</a:t>
              </a:r>
              <a:endParaRPr lang="en-US" sz="1200" dirty="0"/>
            </a:p>
          </p:txBody>
        </p:sp>
        <p:sp>
          <p:nvSpPr>
            <p:cNvPr id="64" name="TextBox 63">
              <a:extLst>
                <a:ext uri="{FF2B5EF4-FFF2-40B4-BE49-F238E27FC236}">
                  <a16:creationId xmlns:a16="http://schemas.microsoft.com/office/drawing/2014/main" id="{4C5A76E0-4E5D-A5F8-F447-F84FFAE80826}"/>
                </a:ext>
              </a:extLst>
            </p:cNvPr>
            <p:cNvSpPr txBox="1"/>
            <p:nvPr/>
          </p:nvSpPr>
          <p:spPr>
            <a:xfrm rot="16200000">
              <a:off x="2259256" y="3128037"/>
              <a:ext cx="919469" cy="293683"/>
            </a:xfrm>
            <a:prstGeom prst="rect">
              <a:avLst/>
            </a:prstGeom>
            <a:noFill/>
          </p:spPr>
          <p:txBody>
            <a:bodyPr wrap="square" rtlCol="0">
              <a:spAutoFit/>
            </a:bodyPr>
            <a:lstStyle/>
            <a:p>
              <a:pPr algn="ctr"/>
              <a:r>
                <a:rPr lang="en-US" sz="1200" dirty="0" err="1"/>
                <a:t>Xét</a:t>
              </a:r>
              <a:r>
                <a:rPr lang="en-US" sz="1200" dirty="0"/>
                <a:t> </a:t>
              </a:r>
              <a:r>
                <a:rPr lang="en-US" sz="1200" dirty="0" err="1"/>
                <a:t>Duyệt</a:t>
              </a:r>
              <a:endParaRPr lang="en-US" sz="1200" dirty="0"/>
            </a:p>
          </p:txBody>
        </p:sp>
      </p:grpSp>
      <p:sp>
        <p:nvSpPr>
          <p:cNvPr id="66" name="Rectangle: Rounded Corners 65">
            <a:extLst>
              <a:ext uri="{FF2B5EF4-FFF2-40B4-BE49-F238E27FC236}">
                <a16:creationId xmlns:a16="http://schemas.microsoft.com/office/drawing/2014/main" id="{EDC9D64E-97E5-CAE7-81D3-131A5764310D}"/>
              </a:ext>
            </a:extLst>
          </p:cNvPr>
          <p:cNvSpPr/>
          <p:nvPr/>
        </p:nvSpPr>
        <p:spPr>
          <a:xfrm>
            <a:off x="474133" y="1353872"/>
            <a:ext cx="2251111" cy="4798572"/>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8525"/>
            <a:r>
              <a:rPr lang="en-US" sz="2000" dirty="0">
                <a:solidFill>
                  <a:schemeClr val="tx1"/>
                </a:solidFill>
                <a:latin typeface="FS Elliot Pro" panose="02000503040000020004" pitchFamily="50" charset="0"/>
              </a:rPr>
              <a:t>Quản lý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ưu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sự</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phân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bổ</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nguồn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vốn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có</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hạn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công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trì</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dưỡng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sửa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chữa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hiện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đầu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tư</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mới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tiêu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chí</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đã</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giá</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trị</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của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lợi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ích</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chủ</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sở</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liên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quan</a:t>
            </a:r>
            <a:r>
              <a:rPr lang="en-US" sz="2000" dirty="0">
                <a:solidFill>
                  <a:schemeClr val="tx1"/>
                </a:solidFill>
                <a:latin typeface="FS Elliot Pro" panose="02000503040000020004" pitchFamily="50" charset="0"/>
              </a:rPr>
              <a:t>. </a:t>
            </a:r>
          </a:p>
          <a:p>
            <a:pPr algn="ctr" defTabSz="898525"/>
            <a:endParaRPr lang="en-US" sz="2000" dirty="0">
              <a:solidFill>
                <a:schemeClr val="tx1"/>
              </a:solidFill>
            </a:endParaRPr>
          </a:p>
        </p:txBody>
      </p:sp>
    </p:spTree>
    <p:extLst>
      <p:ext uri="{BB962C8B-B14F-4D97-AF65-F5344CB8AC3E}">
        <p14:creationId xmlns:p14="http://schemas.microsoft.com/office/powerpoint/2010/main" val="450126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Sự</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Xác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Xuất</a:t>
            </a:r>
            <a:endParaRPr lang="en-US" sz="28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 name="Picture 2">
            <a:extLst>
              <a:ext uri="{FF2B5EF4-FFF2-40B4-BE49-F238E27FC236}">
                <a16:creationId xmlns:a16="http://schemas.microsoft.com/office/drawing/2014/main" id="{B6A584D0-6DE1-CBC4-63F5-06F42240A0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07" t="4516" r="11855" b="11070"/>
          <a:stretch/>
        </p:blipFill>
        <p:spPr bwMode="auto">
          <a:xfrm>
            <a:off x="500172" y="2360264"/>
            <a:ext cx="5356588" cy="3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a:extLst>
              <a:ext uri="{FF2B5EF4-FFF2-40B4-BE49-F238E27FC236}">
                <a16:creationId xmlns:a16="http://schemas.microsoft.com/office/drawing/2014/main" id="{C12F8B09-950E-1750-6462-DF25B1871C91}"/>
              </a:ext>
            </a:extLst>
          </p:cNvPr>
          <p:cNvGraphicFramePr>
            <a:graphicFrameLocks noChangeAspect="1"/>
          </p:cNvGraphicFramePr>
          <p:nvPr>
            <p:extLst>
              <p:ext uri="{D42A27DB-BD31-4B8C-83A1-F6EECF244321}">
                <p14:modId xmlns:p14="http://schemas.microsoft.com/office/powerpoint/2010/main" val="1850178194"/>
              </p:ext>
            </p:extLst>
          </p:nvPr>
        </p:nvGraphicFramePr>
        <p:xfrm>
          <a:off x="2300288" y="2608263"/>
          <a:ext cx="2786062" cy="450850"/>
        </p:xfrm>
        <a:graphic>
          <a:graphicData uri="http://schemas.openxmlformats.org/presentationml/2006/ole">
            <mc:AlternateContent xmlns:mc="http://schemas.openxmlformats.org/markup-compatibility/2006">
              <mc:Choice xmlns:v="urn:schemas-microsoft-com:vml" Requires="v">
                <p:oleObj name="Equation" r:id="rId7" imgW="4317840" imgH="698400" progId="Equation.DSMT4">
                  <p:embed/>
                </p:oleObj>
              </mc:Choice>
              <mc:Fallback>
                <p:oleObj name="Equation" r:id="rId7" imgW="4317840" imgH="698400" progId="Equation.DSMT4">
                  <p:embed/>
                  <p:pic>
                    <p:nvPicPr>
                      <p:cNvPr id="8" name="Object 7">
                        <a:extLst>
                          <a:ext uri="{FF2B5EF4-FFF2-40B4-BE49-F238E27FC236}">
                            <a16:creationId xmlns:a16="http://schemas.microsoft.com/office/drawing/2014/main" id="{F1263C5B-B0A1-937C-321D-B8D6710ADE2D}"/>
                          </a:ext>
                        </a:extLst>
                      </p:cNvPr>
                      <p:cNvPicPr>
                        <a:picLocks noChangeAspect="1" noChangeArrowheads="1"/>
                      </p:cNvPicPr>
                      <p:nvPr/>
                    </p:nvPicPr>
                    <p:blipFill>
                      <a:blip r:embed="rId8"/>
                      <a:srcRect/>
                      <a:stretch>
                        <a:fillRect/>
                      </a:stretch>
                    </p:blipFill>
                    <p:spPr bwMode="auto">
                      <a:xfrm>
                        <a:off x="2300288" y="2608263"/>
                        <a:ext cx="2786062" cy="4508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D1D13E12-C87D-1AD7-E858-D491EC2956A8}"/>
              </a:ext>
            </a:extLst>
          </p:cNvPr>
          <p:cNvSpPr txBox="1"/>
          <p:nvPr/>
        </p:nvSpPr>
        <p:spPr>
          <a:xfrm>
            <a:off x="1941689" y="1491318"/>
            <a:ext cx="3144661" cy="369332"/>
          </a:xfrm>
          <a:prstGeom prst="rect">
            <a:avLst/>
          </a:prstGeom>
          <a:noFill/>
        </p:spPr>
        <p:txBody>
          <a:bodyPr wrap="square" rtlCol="0">
            <a:spAutoFit/>
          </a:bodyPr>
          <a:lstStyle/>
          <a:p>
            <a:r>
              <a:rPr lang="en-US" b="1" dirty="0" err="1"/>
              <a:t>Nhiều</a:t>
            </a:r>
            <a:r>
              <a:rPr lang="en-US" b="1" dirty="0"/>
              <a:t> </a:t>
            </a:r>
            <a:r>
              <a:rPr lang="en-US" b="1" dirty="0" err="1"/>
              <a:t>Cấp</a:t>
            </a:r>
            <a:r>
              <a:rPr lang="en-US" b="1" dirty="0"/>
              <a:t> </a:t>
            </a:r>
            <a:r>
              <a:rPr lang="en-US" b="1" dirty="0" err="1"/>
              <a:t>Độ</a:t>
            </a:r>
            <a:r>
              <a:rPr lang="en-US" b="1" dirty="0"/>
              <a:t> (Multiple States)</a:t>
            </a:r>
          </a:p>
        </p:txBody>
      </p:sp>
      <p:sp>
        <p:nvSpPr>
          <p:cNvPr id="9" name="TextBox 8">
            <a:extLst>
              <a:ext uri="{FF2B5EF4-FFF2-40B4-BE49-F238E27FC236}">
                <a16:creationId xmlns:a16="http://schemas.microsoft.com/office/drawing/2014/main" id="{BD7DA5D4-8C2E-68EB-B9D3-ECB5183A7D14}"/>
              </a:ext>
            </a:extLst>
          </p:cNvPr>
          <p:cNvSpPr txBox="1"/>
          <p:nvPr/>
        </p:nvSpPr>
        <p:spPr>
          <a:xfrm>
            <a:off x="8380878" y="1481214"/>
            <a:ext cx="1959744" cy="369332"/>
          </a:xfrm>
          <a:prstGeom prst="rect">
            <a:avLst/>
          </a:prstGeom>
          <a:noFill/>
        </p:spPr>
        <p:txBody>
          <a:bodyPr wrap="square" rtlCol="0">
            <a:spAutoFit/>
          </a:bodyPr>
          <a:lstStyle/>
          <a:p>
            <a:r>
              <a:rPr lang="en-US" b="1" dirty="0" err="1"/>
              <a:t>Nhị</a:t>
            </a:r>
            <a:r>
              <a:rPr lang="en-US" b="1" dirty="0"/>
              <a:t> </a:t>
            </a:r>
            <a:r>
              <a:rPr lang="en-US" b="1" dirty="0" err="1"/>
              <a:t>Phân</a:t>
            </a:r>
            <a:r>
              <a:rPr lang="en-US" b="1" dirty="0"/>
              <a:t> (Binary)</a:t>
            </a:r>
          </a:p>
        </p:txBody>
      </p:sp>
      <p:cxnSp>
        <p:nvCxnSpPr>
          <p:cNvPr id="13" name="Straight Connector 12">
            <a:extLst>
              <a:ext uri="{FF2B5EF4-FFF2-40B4-BE49-F238E27FC236}">
                <a16:creationId xmlns:a16="http://schemas.microsoft.com/office/drawing/2014/main" id="{C93A4DF9-B73A-52FA-72D1-7FC6534FC082}"/>
              </a:ext>
            </a:extLst>
          </p:cNvPr>
          <p:cNvCxnSpPr/>
          <p:nvPr/>
        </p:nvCxnSpPr>
        <p:spPr>
          <a:xfrm>
            <a:off x="6706031" y="2472267"/>
            <a:ext cx="0" cy="3194755"/>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063F12-96E5-34EB-D3DC-B719E99D0AE3}"/>
              </a:ext>
            </a:extLst>
          </p:cNvPr>
          <p:cNvCxnSpPr>
            <a:cxnSpLocks/>
          </p:cNvCxnSpPr>
          <p:nvPr/>
        </p:nvCxnSpPr>
        <p:spPr>
          <a:xfrm flipH="1">
            <a:off x="6706031" y="5667022"/>
            <a:ext cx="4812519"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54A13FF-3270-D40D-AAFD-33C4A49CE254}"/>
              </a:ext>
            </a:extLst>
          </p:cNvPr>
          <p:cNvSpPr/>
          <p:nvPr/>
        </p:nvSpPr>
        <p:spPr>
          <a:xfrm>
            <a:off x="6705600" y="2472266"/>
            <a:ext cx="4795105" cy="3115151"/>
          </a:xfrm>
          <a:custGeom>
            <a:avLst/>
            <a:gdLst>
              <a:gd name="connsiteX0" fmla="*/ 0 w 4795105"/>
              <a:gd name="connsiteY0" fmla="*/ 0 h 3069995"/>
              <a:gd name="connsiteX1" fmla="*/ 1512711 w 4795105"/>
              <a:gd name="connsiteY1" fmla="*/ 756356 h 3069995"/>
              <a:gd name="connsiteX2" fmla="*/ 2765778 w 4795105"/>
              <a:gd name="connsiteY2" fmla="*/ 2302934 h 3069995"/>
              <a:gd name="connsiteX3" fmla="*/ 4639733 w 4795105"/>
              <a:gd name="connsiteY3" fmla="*/ 3002845 h 3069995"/>
              <a:gd name="connsiteX4" fmla="*/ 4684889 w 4795105"/>
              <a:gd name="connsiteY4" fmla="*/ 3025422 h 306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105" h="3069995">
                <a:moveTo>
                  <a:pt x="0" y="0"/>
                </a:moveTo>
                <a:cubicBezTo>
                  <a:pt x="525874" y="186267"/>
                  <a:pt x="1051748" y="372534"/>
                  <a:pt x="1512711" y="756356"/>
                </a:cubicBezTo>
                <a:cubicBezTo>
                  <a:pt x="1973674" y="1140178"/>
                  <a:pt x="2244608" y="1928519"/>
                  <a:pt x="2765778" y="2302934"/>
                </a:cubicBezTo>
                <a:cubicBezTo>
                  <a:pt x="3286948" y="2677349"/>
                  <a:pt x="4319881" y="2882430"/>
                  <a:pt x="4639733" y="3002845"/>
                </a:cubicBezTo>
                <a:cubicBezTo>
                  <a:pt x="4959585" y="3123260"/>
                  <a:pt x="4686770" y="3049881"/>
                  <a:pt x="4684889" y="3025422"/>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63D6965-15C2-AEE5-ABE2-5A68C5AA5E35}"/>
              </a:ext>
            </a:extLst>
          </p:cNvPr>
          <p:cNvSpPr txBox="1"/>
          <p:nvPr/>
        </p:nvSpPr>
        <p:spPr>
          <a:xfrm>
            <a:off x="6226253" y="2023329"/>
            <a:ext cx="1326014" cy="369332"/>
          </a:xfrm>
          <a:prstGeom prst="rect">
            <a:avLst/>
          </a:prstGeom>
          <a:noFill/>
        </p:spPr>
        <p:txBody>
          <a:bodyPr wrap="square" rtlCol="0">
            <a:spAutoFit/>
          </a:bodyPr>
          <a:lstStyle/>
          <a:p>
            <a:r>
              <a:rPr lang="en-US" dirty="0" err="1"/>
              <a:t>Độ</a:t>
            </a:r>
            <a:r>
              <a:rPr lang="en-US" dirty="0"/>
              <a:t> Tin </a:t>
            </a:r>
            <a:r>
              <a:rPr lang="en-US" dirty="0" err="1"/>
              <a:t>Cậy</a:t>
            </a:r>
            <a:endParaRPr lang="en-US" dirty="0"/>
          </a:p>
        </p:txBody>
      </p:sp>
      <p:sp>
        <p:nvSpPr>
          <p:cNvPr id="25" name="TextBox 24">
            <a:extLst>
              <a:ext uri="{FF2B5EF4-FFF2-40B4-BE49-F238E27FC236}">
                <a16:creationId xmlns:a16="http://schemas.microsoft.com/office/drawing/2014/main" id="{C3EE2848-F68B-00F0-C08F-2231801E7FF4}"/>
              </a:ext>
            </a:extLst>
          </p:cNvPr>
          <p:cNvSpPr txBox="1"/>
          <p:nvPr/>
        </p:nvSpPr>
        <p:spPr>
          <a:xfrm>
            <a:off x="500172" y="2023329"/>
            <a:ext cx="2626850" cy="369332"/>
          </a:xfrm>
          <a:prstGeom prst="rect">
            <a:avLst/>
          </a:prstGeom>
          <a:noFill/>
        </p:spPr>
        <p:txBody>
          <a:bodyPr wrap="square" rtlCol="0">
            <a:spAutoFit/>
          </a:bodyPr>
          <a:lstStyle/>
          <a:p>
            <a:r>
              <a:rPr lang="en-US" dirty="0"/>
              <a:t>% </a:t>
            </a:r>
            <a:r>
              <a:rPr lang="en-US" dirty="0" err="1"/>
              <a:t>Phân</a:t>
            </a:r>
            <a:r>
              <a:rPr lang="en-US" dirty="0"/>
              <a:t> </a:t>
            </a:r>
            <a:r>
              <a:rPr lang="en-US" dirty="0" err="1"/>
              <a:t>Bổ</a:t>
            </a:r>
            <a:r>
              <a:rPr lang="en-US" dirty="0"/>
              <a:t> (</a:t>
            </a:r>
            <a:r>
              <a:rPr lang="en-US" dirty="0" err="1"/>
              <a:t>Xác</a:t>
            </a:r>
            <a:r>
              <a:rPr lang="en-US" dirty="0"/>
              <a:t> </a:t>
            </a:r>
            <a:r>
              <a:rPr lang="en-US" dirty="0" err="1"/>
              <a:t>Xuất</a:t>
            </a:r>
            <a:r>
              <a:rPr lang="en-US" dirty="0"/>
              <a:t>)</a:t>
            </a:r>
          </a:p>
        </p:txBody>
      </p:sp>
      <p:sp>
        <p:nvSpPr>
          <p:cNvPr id="26" name="TextBox 25">
            <a:extLst>
              <a:ext uri="{FF2B5EF4-FFF2-40B4-BE49-F238E27FC236}">
                <a16:creationId xmlns:a16="http://schemas.microsoft.com/office/drawing/2014/main" id="{C5E58F4C-C26A-8422-9F14-13D52AC7E3A2}"/>
              </a:ext>
            </a:extLst>
          </p:cNvPr>
          <p:cNvSpPr txBox="1"/>
          <p:nvPr/>
        </p:nvSpPr>
        <p:spPr>
          <a:xfrm>
            <a:off x="5650519" y="6112803"/>
            <a:ext cx="1326014" cy="369332"/>
          </a:xfrm>
          <a:prstGeom prst="rect">
            <a:avLst/>
          </a:prstGeom>
          <a:noFill/>
        </p:spPr>
        <p:txBody>
          <a:bodyPr wrap="square" rtlCol="0">
            <a:spAutoFit/>
          </a:bodyPr>
          <a:lstStyle/>
          <a:p>
            <a:r>
              <a:rPr lang="en-US" dirty="0" err="1"/>
              <a:t>Thời</a:t>
            </a:r>
            <a:r>
              <a:rPr lang="en-US" dirty="0"/>
              <a:t> </a:t>
            </a:r>
            <a:r>
              <a:rPr lang="en-US" dirty="0" err="1"/>
              <a:t>gian</a:t>
            </a:r>
            <a:endParaRPr lang="en-US" dirty="0"/>
          </a:p>
        </p:txBody>
      </p:sp>
      <p:sp>
        <p:nvSpPr>
          <p:cNvPr id="27" name="TextBox 26">
            <a:extLst>
              <a:ext uri="{FF2B5EF4-FFF2-40B4-BE49-F238E27FC236}">
                <a16:creationId xmlns:a16="http://schemas.microsoft.com/office/drawing/2014/main" id="{5CF8C283-F97E-AA43-13FD-4E3C4BE2E281}"/>
              </a:ext>
            </a:extLst>
          </p:cNvPr>
          <p:cNvSpPr txBox="1"/>
          <p:nvPr/>
        </p:nvSpPr>
        <p:spPr>
          <a:xfrm>
            <a:off x="6604000" y="5683371"/>
            <a:ext cx="508782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1         2         3         4         5         6         7         8         9           10</a:t>
            </a:r>
          </a:p>
        </p:txBody>
      </p:sp>
      <p:sp>
        <p:nvSpPr>
          <p:cNvPr id="28" name="TextBox 27">
            <a:extLst>
              <a:ext uri="{FF2B5EF4-FFF2-40B4-BE49-F238E27FC236}">
                <a16:creationId xmlns:a16="http://schemas.microsoft.com/office/drawing/2014/main" id="{C475DD34-50B7-0296-80F6-74B39F37B5C9}"/>
              </a:ext>
            </a:extLst>
          </p:cNvPr>
          <p:cNvSpPr txBox="1"/>
          <p:nvPr/>
        </p:nvSpPr>
        <p:spPr>
          <a:xfrm>
            <a:off x="6400800" y="2332217"/>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84DCCC3D-47AB-05E7-1884-7C3131DC27C9}"/>
              </a:ext>
            </a:extLst>
          </p:cNvPr>
          <p:cNvSpPr txBox="1"/>
          <p:nvPr/>
        </p:nvSpPr>
        <p:spPr>
          <a:xfrm>
            <a:off x="6375616" y="5473943"/>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cxnSp>
        <p:nvCxnSpPr>
          <p:cNvPr id="31" name="Straight Connector 30">
            <a:extLst>
              <a:ext uri="{FF2B5EF4-FFF2-40B4-BE49-F238E27FC236}">
                <a16:creationId xmlns:a16="http://schemas.microsoft.com/office/drawing/2014/main" id="{AB143A05-DB6A-02C6-931D-9C232D850F7B}"/>
              </a:ext>
            </a:extLst>
          </p:cNvPr>
          <p:cNvCxnSpPr>
            <a:cxnSpLocks/>
          </p:cNvCxnSpPr>
          <p:nvPr/>
        </p:nvCxnSpPr>
        <p:spPr>
          <a:xfrm>
            <a:off x="6728177" y="2470717"/>
            <a:ext cx="4861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3D5C8-C582-A2F1-6366-0E2D20D51154}"/>
              </a:ext>
            </a:extLst>
          </p:cNvPr>
          <p:cNvCxnSpPr>
            <a:cxnSpLocks/>
            <a:endCxn id="40" idx="0"/>
          </p:cNvCxnSpPr>
          <p:nvPr/>
        </p:nvCxnSpPr>
        <p:spPr>
          <a:xfrm>
            <a:off x="8805333" y="2470716"/>
            <a:ext cx="0" cy="146659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FCD24-28A2-15B4-483A-78C0A162F19B}"/>
              </a:ext>
            </a:extLst>
          </p:cNvPr>
          <p:cNvCxnSpPr>
            <a:cxnSpLocks/>
            <a:stCxn id="40" idx="4"/>
          </p:cNvCxnSpPr>
          <p:nvPr/>
        </p:nvCxnSpPr>
        <p:spPr>
          <a:xfrm>
            <a:off x="8805333" y="4146731"/>
            <a:ext cx="11289" cy="150900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A5BC20-4808-CB03-2D96-87BE2529F428}"/>
              </a:ext>
            </a:extLst>
          </p:cNvPr>
          <p:cNvCxnSpPr/>
          <p:nvPr/>
        </p:nvCxnSpPr>
        <p:spPr>
          <a:xfrm>
            <a:off x="6782016" y="4069644"/>
            <a:ext cx="2023317"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0968B3-E939-EFEE-FF48-323B47A7C560}"/>
              </a:ext>
            </a:extLst>
          </p:cNvPr>
          <p:cNvCxnSpPr/>
          <p:nvPr/>
        </p:nvCxnSpPr>
        <p:spPr>
          <a:xfrm flipV="1">
            <a:off x="3375378" y="2470716"/>
            <a:ext cx="0" cy="3185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79DF5-48ED-30BA-7BFD-A6F741F7E732}"/>
              </a:ext>
            </a:extLst>
          </p:cNvPr>
          <p:cNvSpPr/>
          <p:nvPr/>
        </p:nvSpPr>
        <p:spPr>
          <a:xfrm>
            <a:off x="8689627" y="3937308"/>
            <a:ext cx="231412" cy="209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Einstein vs. Bohr: How Their Career-Long Debate Led to Parallel Universes –  Impose Magazine">
            <a:extLst>
              <a:ext uri="{FF2B5EF4-FFF2-40B4-BE49-F238E27FC236}">
                <a16:creationId xmlns:a16="http://schemas.microsoft.com/office/drawing/2014/main" id="{5630C97B-383F-0627-67A2-8FA2BF0B4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016" y="4279073"/>
            <a:ext cx="1948452" cy="119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6;p6">
            <a:extLst>
              <a:ext uri="{FF2B5EF4-FFF2-40B4-BE49-F238E27FC236}">
                <a16:creationId xmlns:a16="http://schemas.microsoft.com/office/drawing/2014/main" id="{1AFED820-EEE6-4EDE-8C0F-2DF2203C0931}"/>
              </a:ext>
            </a:extLst>
          </p:cNvPr>
          <p:cNvSpPr/>
          <p:nvPr/>
        </p:nvSpPr>
        <p:spPr>
          <a:xfrm>
            <a:off x="935844" y="1390936"/>
            <a:ext cx="9375349" cy="2585283"/>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Arial" panose="020B0604020202020204" pitchFamily="34" charset="0"/>
              <a:buChar char="•"/>
            </a:pPr>
            <a:r>
              <a:rPr lang="en-US" b="1" dirty="0" err="1">
                <a:latin typeface="Century Gothic" charset="0"/>
                <a:ea typeface="Century Gothic" charset="0"/>
                <a:cs typeface="Century Gothic" charset="0"/>
              </a:rPr>
              <a:t>Giới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Bản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Thân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Lớn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Quản Lý </a:t>
            </a:r>
            <a:r>
              <a:rPr lang="en-US" b="1" dirty="0" err="1">
                <a:latin typeface="Century Gothic" charset="0"/>
                <a:ea typeface="Century Gothic" charset="0"/>
                <a:cs typeface="Century Gothic" charset="0"/>
              </a:rPr>
              <a:t>Tài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Sản</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Tính</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Toán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Rủi</a:t>
            </a:r>
            <a:r>
              <a:rPr lang="en-US" b="1" dirty="0">
                <a:latin typeface="Century Gothic" charset="0"/>
                <a:ea typeface="Century Gothic" charset="0"/>
                <a:cs typeface="Century Gothic" charset="0"/>
              </a:rPr>
              <a:t> Do </a:t>
            </a:r>
            <a:r>
              <a:rPr lang="en-US" b="1" dirty="0" err="1">
                <a:latin typeface="Century Gothic" charset="0"/>
                <a:ea typeface="Century Gothic" charset="0"/>
                <a:cs typeface="Century Gothic" charset="0"/>
              </a:rPr>
              <a:t>với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Tích</a:t>
            </a:r>
            <a:r>
              <a:rPr lang="en-US" b="1" dirty="0">
                <a:latin typeface="Century Gothic" charset="0"/>
                <a:ea typeface="Century Gothic" charset="0"/>
                <a:cs typeface="Century Gothic" charset="0"/>
              </a:rPr>
              <a:t> Hợp vs </a:t>
            </a:r>
            <a:r>
              <a:rPr lang="en-US" b="1" dirty="0" err="1">
                <a:latin typeface="Century Gothic" charset="0"/>
                <a:ea typeface="Century Gothic" charset="0"/>
                <a:cs typeface="Century Gothic" charset="0"/>
              </a:rPr>
              <a:t>Điều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Phối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của</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Các</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a:t>
            </a: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Thảo </a:t>
            </a:r>
            <a:r>
              <a:rPr lang="en-US" b="1" dirty="0" err="1">
                <a:latin typeface="Century Gothic" charset="0"/>
                <a:ea typeface="Century Gothic" charset="0"/>
                <a:cs typeface="Century Gothic" charset="0"/>
              </a:rPr>
              <a:t>Luận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endParaRPr lang="en-US" b="1" dirty="0">
              <a:latin typeface="Century Gothic" charset="0"/>
              <a:ea typeface="Century Gothic" charset="0"/>
              <a:cs typeface="Century Gothic" charset="0"/>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Nội</a:t>
            </a:r>
            <a:r>
              <a:rPr lang="en-US" sz="2800" b="1" dirty="0">
                <a:solidFill>
                  <a:srgbClr val="C00000"/>
                </a:solidFill>
                <a:latin typeface="Century Gothic"/>
                <a:sym typeface="Century Gothic"/>
              </a:rPr>
              <a:t> Dung</a:t>
            </a:r>
            <a:endParaRPr lang="en-US" sz="2800" dirty="0"/>
          </a:p>
        </p:txBody>
      </p:sp>
      <p:grpSp>
        <p:nvGrpSpPr>
          <p:cNvPr id="4" name="Group 3">
            <a:extLst>
              <a:ext uri="{FF2B5EF4-FFF2-40B4-BE49-F238E27FC236}">
                <a16:creationId xmlns:a16="http://schemas.microsoft.com/office/drawing/2014/main" id="{6B0E851C-76B5-408F-B6DD-CBF7813AC36D}"/>
              </a:ext>
            </a:extLst>
          </p:cNvPr>
          <p:cNvGrpSpPr/>
          <p:nvPr/>
        </p:nvGrpSpPr>
        <p:grpSpPr>
          <a:xfrm>
            <a:off x="8629667" y="235107"/>
            <a:ext cx="3363051" cy="456771"/>
            <a:chOff x="8375250" y="6295570"/>
            <a:chExt cx="3363051" cy="456771"/>
          </a:xfrm>
        </p:grpSpPr>
        <p:pic>
          <p:nvPicPr>
            <p:cNvPr id="17" name="Picture 16">
              <a:extLst>
                <a:ext uri="{FF2B5EF4-FFF2-40B4-BE49-F238E27FC236}">
                  <a16:creationId xmlns:a16="http://schemas.microsoft.com/office/drawing/2014/main" id="{DF5A441C-3EA4-423A-9BAD-F3248195E1D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0" name="Picture 19" descr="Logo&#10;&#10;Description automatically generated">
              <a:extLst>
                <a:ext uri="{FF2B5EF4-FFF2-40B4-BE49-F238E27FC236}">
                  <a16:creationId xmlns:a16="http://schemas.microsoft.com/office/drawing/2014/main" id="{A64B7C8A-0AF8-4888-884E-972734714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1" name="TextBox 20">
              <a:extLst>
                <a:ext uri="{FF2B5EF4-FFF2-40B4-BE49-F238E27FC236}">
                  <a16:creationId xmlns:a16="http://schemas.microsoft.com/office/drawing/2014/main" id="{D1120A28-1465-4130-968B-A00451600E4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119773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Cho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thiết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bị</a:t>
            </a:r>
            <a:endParaRPr lang="en-US" sz="2800" dirty="0"/>
          </a:p>
        </p:txBody>
      </p:sp>
      <p:pic>
        <p:nvPicPr>
          <p:cNvPr id="6" name="Picture 5">
            <a:extLst>
              <a:ext uri="{FF2B5EF4-FFF2-40B4-BE49-F238E27FC236}">
                <a16:creationId xmlns:a16="http://schemas.microsoft.com/office/drawing/2014/main" id="{A7DFA2A0-67D2-5CA2-F735-F9996A840321}"/>
              </a:ext>
            </a:extLst>
          </p:cNvPr>
          <p:cNvPicPr>
            <a:picLocks noChangeAspect="1"/>
          </p:cNvPicPr>
          <p:nvPr/>
        </p:nvPicPr>
        <p:blipFill rotWithShape="1">
          <a:blip r:embed="rId3"/>
          <a:srcRect t="21510"/>
          <a:stretch/>
        </p:blipFill>
        <p:spPr>
          <a:xfrm>
            <a:off x="5613115" y="1490133"/>
            <a:ext cx="6026432" cy="4210756"/>
          </a:xfrm>
          <a:prstGeom prst="rect">
            <a:avLst/>
          </a:prstGeom>
        </p:spPr>
      </p:pic>
      <p:sp>
        <p:nvSpPr>
          <p:cNvPr id="10" name="TextBox 9">
            <a:extLst>
              <a:ext uri="{FF2B5EF4-FFF2-40B4-BE49-F238E27FC236}">
                <a16:creationId xmlns:a16="http://schemas.microsoft.com/office/drawing/2014/main" id="{57C4CA01-8836-B82A-7D78-266A9356182F}"/>
              </a:ext>
            </a:extLst>
          </p:cNvPr>
          <p:cNvSpPr txBox="1"/>
          <p:nvPr/>
        </p:nvSpPr>
        <p:spPr>
          <a:xfrm>
            <a:off x="453699" y="1374591"/>
            <a:ext cx="4393509" cy="64633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Ví</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dụ</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giản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việc</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tính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toán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tối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ưu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thiết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bị</a:t>
            </a:r>
            <a:r>
              <a:rPr lang="en-US" dirty="0">
                <a:solidFill>
                  <a:schemeClr val="tx2"/>
                </a:solidFill>
                <a:latin typeface="FS Elliot Pro" panose="02000503040000020004" pitchFamily="50" charset="0"/>
              </a:rPr>
              <a:t>/</a:t>
            </a:r>
            <a:r>
              <a:rPr lang="en-US" dirty="0" err="1">
                <a:solidFill>
                  <a:schemeClr val="tx2"/>
                </a:solidFill>
                <a:latin typeface="FS Elliot Pro" panose="02000503040000020004" pitchFamily="50" charset="0"/>
              </a:rPr>
              <a:t>tài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sản</a:t>
            </a:r>
            <a:r>
              <a:rPr lang="en-US" dirty="0">
                <a:solidFill>
                  <a:schemeClr val="tx2"/>
                </a:solidFill>
                <a:latin typeface="FS Elliot Pro" panose="02000503040000020004" pitchFamily="50" charset="0"/>
              </a:rPr>
              <a:t>.</a:t>
            </a:r>
            <a:endParaRPr lang="en-AU" dirty="0">
              <a:solidFill>
                <a:schemeClr val="tx2"/>
              </a:solidFill>
              <a:latin typeface="FS Elliot Pro" panose="02000503040000020004" pitchFamily="50" charset="0"/>
            </a:endParaRPr>
          </a:p>
        </p:txBody>
      </p:sp>
      <p:pic>
        <p:nvPicPr>
          <p:cNvPr id="14" name="Picture 13">
            <a:extLst>
              <a:ext uri="{FF2B5EF4-FFF2-40B4-BE49-F238E27FC236}">
                <a16:creationId xmlns:a16="http://schemas.microsoft.com/office/drawing/2014/main" id="{0383AEFA-D6BB-0C9A-1C77-88CB9DF06B77}"/>
              </a:ext>
            </a:extLst>
          </p:cNvPr>
          <p:cNvPicPr>
            <a:picLocks noChangeAspect="1"/>
          </p:cNvPicPr>
          <p:nvPr/>
        </p:nvPicPr>
        <p:blipFill>
          <a:blip r:embed="rId4"/>
          <a:stretch>
            <a:fillRect/>
          </a:stretch>
        </p:blipFill>
        <p:spPr>
          <a:xfrm>
            <a:off x="613854" y="3124201"/>
            <a:ext cx="4857750" cy="2895600"/>
          </a:xfrm>
          <a:prstGeom prst="rect">
            <a:avLst/>
          </a:prstGeom>
        </p:spPr>
      </p:pic>
      <p:sp>
        <p:nvSpPr>
          <p:cNvPr id="22" name="TextBox 21">
            <a:extLst>
              <a:ext uri="{FF2B5EF4-FFF2-40B4-BE49-F238E27FC236}">
                <a16:creationId xmlns:a16="http://schemas.microsoft.com/office/drawing/2014/main" id="{DFF5862D-7944-498A-A42C-07F95448ED96}"/>
              </a:ext>
            </a:extLst>
          </p:cNvPr>
          <p:cNvSpPr txBox="1"/>
          <p:nvPr/>
        </p:nvSpPr>
        <p:spPr>
          <a:xfrm>
            <a:off x="690054" y="2177256"/>
            <a:ext cx="4233354" cy="338554"/>
          </a:xfrm>
          <a:prstGeom prst="rect">
            <a:avLst/>
          </a:prstGeom>
          <a:noFill/>
        </p:spPr>
        <p:txBody>
          <a:bodyPr wrap="square">
            <a:spAutoFit/>
          </a:bodyPr>
          <a:lstStyle/>
          <a:p>
            <a:r>
              <a:rPr lang="en-US" sz="1600" dirty="0">
                <a:hlinkClick r:id="rId5"/>
              </a:rPr>
              <a:t>https://namkyodai.github.io/apps/weibulllcc/</a:t>
            </a:r>
            <a:endParaRPr lang="en-US" sz="16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1069050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Mạng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Lưới</a:t>
            </a:r>
            <a:endParaRPr lang="en-US" sz="2800" dirty="0"/>
          </a:p>
        </p:txBody>
      </p:sp>
      <p:grpSp>
        <p:nvGrpSpPr>
          <p:cNvPr id="3" name="Group 2">
            <a:extLst>
              <a:ext uri="{FF2B5EF4-FFF2-40B4-BE49-F238E27FC236}">
                <a16:creationId xmlns:a16="http://schemas.microsoft.com/office/drawing/2014/main" id="{805A4B21-DB13-6D1D-6508-22050BC0C6D8}"/>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2E741D02-B352-F42E-2F90-288D835931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3671A86-DE34-229C-1D5E-1E06C91DE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A977212B-806B-2663-A576-95F6FEC2C9E5}"/>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How Power is Restored – Pioneer Electric">
            <a:extLst>
              <a:ext uri="{FF2B5EF4-FFF2-40B4-BE49-F238E27FC236}">
                <a16:creationId xmlns:a16="http://schemas.microsoft.com/office/drawing/2014/main" id="{E6879F85-E2EF-F5EF-1C55-3939018E8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478" y="1374748"/>
            <a:ext cx="7083072" cy="4602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DE34D-2E96-0CAB-2EA1-33F107BEDE5B}"/>
              </a:ext>
            </a:extLst>
          </p:cNvPr>
          <p:cNvSpPr txBox="1"/>
          <p:nvPr/>
        </p:nvSpPr>
        <p:spPr>
          <a:xfrm>
            <a:off x="9054716" y="5977466"/>
            <a:ext cx="2636423" cy="276578"/>
          </a:xfrm>
          <a:prstGeom prst="rect">
            <a:avLst/>
          </a:prstGeom>
          <a:noFill/>
        </p:spPr>
        <p:txBody>
          <a:bodyPr wrap="square">
            <a:spAutoFit/>
          </a:bodyPr>
          <a:lstStyle/>
          <a:p>
            <a:pPr algn="r"/>
            <a:r>
              <a:rPr lang="en-US" sz="1200" dirty="0" err="1"/>
              <a:t>Nguồn</a:t>
            </a:r>
            <a:r>
              <a:rPr lang="en-US" sz="1200" dirty="0"/>
              <a:t>: https://pioneerelectric.coop/</a:t>
            </a:r>
          </a:p>
        </p:txBody>
      </p:sp>
      <p:sp>
        <p:nvSpPr>
          <p:cNvPr id="7" name="TextBox 6">
            <a:extLst>
              <a:ext uri="{FF2B5EF4-FFF2-40B4-BE49-F238E27FC236}">
                <a16:creationId xmlns:a16="http://schemas.microsoft.com/office/drawing/2014/main" id="{72274D96-D9D7-B940-DB34-3948BE0197A2}"/>
              </a:ext>
            </a:extLst>
          </p:cNvPr>
          <p:cNvSpPr txBox="1"/>
          <p:nvPr/>
        </p:nvSpPr>
        <p:spPr>
          <a:xfrm>
            <a:off x="453699" y="1374591"/>
            <a:ext cx="3565145" cy="3123932"/>
          </a:xfrm>
          <a:prstGeom prst="rect">
            <a:avLst/>
          </a:prstGeom>
          <a:noFill/>
        </p:spPr>
        <p:txBody>
          <a:bodyPr wrap="square">
            <a:spAutoFit/>
          </a:bodyPr>
          <a:lstStyle/>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sản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xuất</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mô</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hình</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Distpath</a:t>
            </a:r>
            <a:r>
              <a:rPr lang="en-AU" dirty="0">
                <a:solidFill>
                  <a:schemeClr val="tx2"/>
                </a:solidFill>
                <a:latin typeface="FS Elliot Pro" panose="02000503040000020004" pitchFamily="50" charset="0"/>
              </a:rPr>
              <a:t> Economic)</a:t>
            </a:r>
          </a:p>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truyền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tải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điện</a:t>
            </a: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Sửa</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chữa</a:t>
            </a:r>
            <a:r>
              <a:rPr lang="en-US" dirty="0">
                <a:solidFill>
                  <a:schemeClr val="tx2"/>
                </a:solidFill>
                <a:latin typeface="FS Elliot Pro" panose="02000503040000020004" pitchFamily="50" charset="0"/>
              </a:rPr>
              <a:t> và </a:t>
            </a:r>
            <a:r>
              <a:rPr lang="en-US" dirty="0" err="1">
                <a:solidFill>
                  <a:schemeClr val="tx2"/>
                </a:solidFill>
                <a:latin typeface="FS Elliot Pro" panose="02000503040000020004" pitchFamily="50" charset="0"/>
              </a:rPr>
              <a:t>thay</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thế</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Phân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bổ</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đầu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tư</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a:solidFill>
                  <a:schemeClr val="tx2"/>
                </a:solidFill>
                <a:latin typeface="FS Elliot Pro" panose="02000503040000020004" pitchFamily="50" charset="0"/>
              </a:rPr>
              <a:t>Quản lý </a:t>
            </a:r>
            <a:r>
              <a:rPr lang="en-US" dirty="0" err="1">
                <a:solidFill>
                  <a:schemeClr val="tx2"/>
                </a:solidFill>
                <a:latin typeface="FS Elliot Pro" panose="02000503040000020004" pitchFamily="50" charset="0"/>
              </a:rPr>
              <a:t>khách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hàng</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p:txBody>
      </p:sp>
    </p:spTree>
    <p:extLst>
      <p:ext uri="{BB962C8B-B14F-4D97-AF65-F5344CB8AC3E}">
        <p14:creationId xmlns:p14="http://schemas.microsoft.com/office/powerpoint/2010/main" val="178804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sp>
        <p:nvSpPr>
          <p:cNvPr id="6" name="TextBox 5">
            <a:extLst>
              <a:ext uri="{FF2B5EF4-FFF2-40B4-BE49-F238E27FC236}">
                <a16:creationId xmlns:a16="http://schemas.microsoft.com/office/drawing/2014/main" id="{5F7357BE-6940-8B0A-A8F9-311887D6CDA3}"/>
              </a:ext>
            </a:extLst>
          </p:cNvPr>
          <p:cNvSpPr txBox="1"/>
          <p:nvPr/>
        </p:nvSpPr>
        <p:spPr>
          <a:xfrm>
            <a:off x="426611" y="1312964"/>
            <a:ext cx="3829984" cy="4686476"/>
          </a:xfrm>
          <a:prstGeom prst="rect">
            <a:avLst/>
          </a:prstGeom>
          <a:noFill/>
        </p:spPr>
        <p:txBody>
          <a:bodyPr wrap="square">
            <a:spAutoFit/>
          </a:bodyPr>
          <a:lstStyle/>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sản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hoặc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phá</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hủy</a:t>
            </a:r>
            <a:r>
              <a:rPr lang="en-US" sz="1400" dirty="0">
                <a:effectLst/>
                <a:latin typeface="Arial" panose="020B0604020202020204" pitchFamily="34" charset="0"/>
                <a:ea typeface="Arial" panose="020B0604020202020204" pitchFamily="34" charset="0"/>
              </a:rPr>
              <a:t> ở </a:t>
            </a: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r>
              <a:rPr lang="en-US" sz="1400" dirty="0">
                <a:effectLst/>
                <a:latin typeface="Arial" panose="020B0604020202020204" pitchFamily="34" charset="0"/>
                <a:ea typeface="Arial" panose="020B0604020202020204" pitchFamily="34" charset="0"/>
              </a:rPr>
              <a:t> và ở </a:t>
            </a:r>
            <a:r>
              <a:rPr lang="en-US" sz="1400" dirty="0" err="1">
                <a:effectLst/>
                <a:latin typeface="Arial" panose="020B0604020202020204" pitchFamily="34" charset="0"/>
                <a:ea typeface="Arial" panose="020B0604020202020204" pitchFamily="34" charset="0"/>
              </a:rPr>
              <a:t>nhiều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huy</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tiền</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nguyên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khoảng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thời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gian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ngắn</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Mức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nhau</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sự</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quan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tâm</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của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nhiều</a:t>
            </a:r>
            <a:r>
              <a:rPr lang="en-US" sz="1400" dirty="0">
                <a:latin typeface="Arial" panose="020B0604020202020204" pitchFamily="34" charset="0"/>
                <a:ea typeface="Arial" panose="020B0604020202020204" pitchFamily="34" charset="0"/>
              </a:rPr>
              <a:t> ban </a:t>
            </a:r>
            <a:r>
              <a:rPr lang="en-US" sz="1400" dirty="0" err="1">
                <a:latin typeface="Arial" panose="020B0604020202020204" pitchFamily="34" charset="0"/>
                <a:ea typeface="Arial" panose="020B0604020202020204" pitchFamily="34" charset="0"/>
              </a:rPr>
              <a:t>ngành</a:t>
            </a:r>
            <a:r>
              <a:rPr lang="en-US" sz="1400" dirty="0">
                <a:latin typeface="Arial" panose="020B0604020202020204" pitchFamily="34" charset="0"/>
                <a:ea typeface="Arial" panose="020B0604020202020204" pitchFamily="34" charset="0"/>
              </a:rPr>
              <a:t> và </a:t>
            </a:r>
            <a:r>
              <a:rPr lang="en-US" sz="1400" dirty="0" err="1">
                <a:latin typeface="Arial" panose="020B0604020202020204" pitchFamily="34" charset="0"/>
                <a:ea typeface="Arial" panose="020B0604020202020204" pitchFamily="34" charset="0"/>
              </a:rPr>
              <a:t>đơn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vị</a:t>
            </a:r>
            <a:endParaRPr lang="en-US" sz="1400" dirty="0">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Sự</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sẵn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sàng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của</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tổ</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chức</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ổn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định</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khả</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năng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vụ</a:t>
            </a:r>
            <a:r>
              <a:rPr lang="en-US" sz="1400" dirty="0">
                <a:effectLst/>
                <a:latin typeface="Arial" panose="020B0604020202020204" pitchFamily="34" charset="0"/>
                <a:ea typeface="Arial" panose="020B0604020202020204" pitchFamily="34" charset="0"/>
              </a:rPr>
              <a:t> qua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hoạt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khôi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còn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thuộc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vào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thiên</a:t>
            </a:r>
            <a:r>
              <a:rPr lang="en-US" sz="1400" dirty="0">
                <a:effectLst/>
                <a:latin typeface="Arial" panose="020B0604020202020204" pitchFamily="34" charset="0"/>
                <a:ea typeface="Arial" panose="020B0604020202020204" pitchFamily="34" charset="0"/>
              </a:rPr>
              <a:t> tai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tương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lai</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phỏng</a:t>
            </a:r>
            <a:r>
              <a:rPr lang="en-US" sz="1400" dirty="0">
                <a:latin typeface="Arial" panose="020B0604020202020204" pitchFamily="34" charset="0"/>
                <a:ea typeface="Arial" panose="020B0604020202020204" pitchFamily="34" charset="0"/>
              </a:rPr>
              <a:t>/</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hóa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công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khôi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phục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một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phương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pháp</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đo</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lường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rủi</a:t>
            </a:r>
            <a:r>
              <a:rPr lang="en-US" sz="1400" dirty="0">
                <a:latin typeface="Arial" panose="020B0604020202020204" pitchFamily="34" charset="0"/>
                <a:ea typeface="Arial" panose="020B0604020202020204" pitchFamily="34" charset="0"/>
              </a:rPr>
              <a:t> do </a:t>
            </a:r>
            <a:r>
              <a:rPr lang="en-US" sz="1400" dirty="0" err="1">
                <a:latin typeface="Arial" panose="020B0604020202020204" pitchFamily="34" charset="0"/>
                <a:ea typeface="Arial" panose="020B0604020202020204" pitchFamily="34" charset="0"/>
              </a:rPr>
              <a:t>tốt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với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toán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tối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ưu</a:t>
            </a:r>
            <a:r>
              <a:rPr lang="en-US" sz="1400" dirty="0">
                <a:latin typeface="Arial" panose="020B0604020202020204" pitchFamily="34" charset="0"/>
                <a:ea typeface="Arial" panose="020B0604020202020204" pitchFamily="34" charset="0"/>
              </a:rPr>
              <a:t>.</a:t>
            </a: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dữ</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liệu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đủ</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theo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tình</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huống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cũng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thực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tế</a:t>
            </a:r>
            <a:r>
              <a:rPr lang="en-US" sz="1400" dirty="0">
                <a:latin typeface="Arial" panose="020B0604020202020204" pitchFamily="34" charset="0"/>
                <a:ea typeface="Arial" panose="020B0604020202020204" pitchFamily="34" charset="0"/>
              </a:rPr>
              <a:t>.</a:t>
            </a:r>
            <a:endParaRPr lang="en-US" sz="1400" dirty="0">
              <a:effectLst/>
              <a:latin typeface="Arial" panose="020B0604020202020204" pitchFamily="34" charset="0"/>
              <a:ea typeface="Arial" panose="020B0604020202020204" pitchFamily="34" charset="0"/>
            </a:endParaRPr>
          </a:p>
        </p:txBody>
      </p:sp>
      <p:grpSp>
        <p:nvGrpSpPr>
          <p:cNvPr id="5" name="Group 4">
            <a:extLst>
              <a:ext uri="{FF2B5EF4-FFF2-40B4-BE49-F238E27FC236}">
                <a16:creationId xmlns:a16="http://schemas.microsoft.com/office/drawing/2014/main" id="{A554FF08-A16F-8EF9-2B2E-ECE18DE4E05A}"/>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64F157C8-CE1E-4A7B-B938-9B7703C656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277F034A-E1E7-F7DE-A14D-A3603B6F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47BC2B0F-0D74-0BFD-0202-13EDF3A408D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2" name="Graphic 11">
            <a:extLst>
              <a:ext uri="{FF2B5EF4-FFF2-40B4-BE49-F238E27FC236}">
                <a16:creationId xmlns:a16="http://schemas.microsoft.com/office/drawing/2014/main" id="{18B2B08B-6B2E-D596-D42D-1D4E2B35A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6212" y="1312964"/>
            <a:ext cx="7680333" cy="4707031"/>
          </a:xfrm>
          <a:prstGeom prst="rect">
            <a:avLst/>
          </a:prstGeom>
        </p:spPr>
      </p:pic>
    </p:spTree>
    <p:extLst>
      <p:ext uri="{BB962C8B-B14F-4D97-AF65-F5344CB8AC3E}">
        <p14:creationId xmlns:p14="http://schemas.microsoft.com/office/powerpoint/2010/main" val="302909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8" name="Picture 7">
            <a:extLst>
              <a:ext uri="{FF2B5EF4-FFF2-40B4-BE49-F238E27FC236}">
                <a16:creationId xmlns:a16="http://schemas.microsoft.com/office/drawing/2014/main" id="{4877AD95-52E8-9129-2826-21F70F130F64}"/>
              </a:ext>
            </a:extLst>
          </p:cNvPr>
          <p:cNvPicPr>
            <a:picLocks noChangeAspect="1"/>
          </p:cNvPicPr>
          <p:nvPr/>
        </p:nvPicPr>
        <p:blipFill>
          <a:blip r:embed="rId3"/>
          <a:stretch>
            <a:fillRect/>
          </a:stretch>
        </p:blipFill>
        <p:spPr>
          <a:xfrm>
            <a:off x="4353912" y="1186543"/>
            <a:ext cx="7307410" cy="3995057"/>
          </a:xfrm>
          <a:prstGeom prst="rect">
            <a:avLst/>
          </a:prstGeom>
        </p:spPr>
      </p:pic>
      <p:pic>
        <p:nvPicPr>
          <p:cNvPr id="11" name="Picture 10">
            <a:extLst>
              <a:ext uri="{FF2B5EF4-FFF2-40B4-BE49-F238E27FC236}">
                <a16:creationId xmlns:a16="http://schemas.microsoft.com/office/drawing/2014/main" id="{A8CE5BAD-4F82-D9B1-F21A-D4425713320E}"/>
              </a:ext>
            </a:extLst>
          </p:cNvPr>
          <p:cNvPicPr>
            <a:picLocks noChangeAspect="1"/>
          </p:cNvPicPr>
          <p:nvPr/>
        </p:nvPicPr>
        <p:blipFill>
          <a:blip r:embed="rId4"/>
          <a:stretch>
            <a:fillRect/>
          </a:stretch>
        </p:blipFill>
        <p:spPr>
          <a:xfrm>
            <a:off x="10363201" y="3460069"/>
            <a:ext cx="1269680" cy="1721531"/>
          </a:xfrm>
          <a:prstGeom prst="rect">
            <a:avLst/>
          </a:prstGeom>
        </p:spPr>
      </p:pic>
      <p:pic>
        <p:nvPicPr>
          <p:cNvPr id="2050" name="Picture 2" descr="Winter wonderland holiday in Chur, Switzerland - FREEONTOUR">
            <a:extLst>
              <a:ext uri="{FF2B5EF4-FFF2-40B4-BE49-F238E27FC236}">
                <a16:creationId xmlns:a16="http://schemas.microsoft.com/office/drawing/2014/main" id="{84210C75-B448-EAFA-41F4-0675C1134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77" y="1189664"/>
            <a:ext cx="3718233" cy="24788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13" name="TextBox 12">
            <a:extLst>
              <a:ext uri="{FF2B5EF4-FFF2-40B4-BE49-F238E27FC236}">
                <a16:creationId xmlns:a16="http://schemas.microsoft.com/office/drawing/2014/main" id="{5093D51F-B805-827B-0DBA-5F869814F4A7}"/>
              </a:ext>
            </a:extLst>
          </p:cNvPr>
          <p:cNvSpPr txBox="1"/>
          <p:nvPr/>
        </p:nvSpPr>
        <p:spPr>
          <a:xfrm>
            <a:off x="355635" y="3879256"/>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209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5" name="Picture 4">
            <a:extLst>
              <a:ext uri="{FF2B5EF4-FFF2-40B4-BE49-F238E27FC236}">
                <a16:creationId xmlns:a16="http://schemas.microsoft.com/office/drawing/2014/main" id="{259877BE-5336-AE7C-652F-99688DC7E108}"/>
              </a:ext>
            </a:extLst>
          </p:cNvPr>
          <p:cNvPicPr>
            <a:picLocks noChangeAspect="1"/>
          </p:cNvPicPr>
          <p:nvPr/>
        </p:nvPicPr>
        <p:blipFill>
          <a:blip r:embed="rId3"/>
          <a:stretch>
            <a:fillRect/>
          </a:stretch>
        </p:blipFill>
        <p:spPr>
          <a:xfrm>
            <a:off x="4093029" y="1251857"/>
            <a:ext cx="7645272" cy="4076019"/>
          </a:xfrm>
          <a:prstGeom prst="rect">
            <a:avLst/>
          </a:prstGeom>
        </p:spPr>
      </p:pic>
      <p:sp>
        <p:nvSpPr>
          <p:cNvPr id="14" name="TextBox 13">
            <a:extLst>
              <a:ext uri="{FF2B5EF4-FFF2-40B4-BE49-F238E27FC236}">
                <a16:creationId xmlns:a16="http://schemas.microsoft.com/office/drawing/2014/main" id="{C9BA3B8A-7337-F389-B730-7F2850B49227}"/>
              </a:ext>
            </a:extLst>
          </p:cNvPr>
          <p:cNvSpPr txBox="1"/>
          <p:nvPr/>
        </p:nvSpPr>
        <p:spPr>
          <a:xfrm>
            <a:off x="355635" y="1251857"/>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6E0A8E20-44BE-B5C0-8AA1-6AF3F1B4C5DF}"/>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1E978D94-BC03-4814-B03F-CCA309A98E2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6E59EA39-BB08-3158-BF30-123753A5E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C066FB9D-FF10-902D-3A0F-1FD3985B8A3D}"/>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spTree>
    <p:extLst>
      <p:ext uri="{BB962C8B-B14F-4D97-AF65-F5344CB8AC3E}">
        <p14:creationId xmlns:p14="http://schemas.microsoft.com/office/powerpoint/2010/main" val="568090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6" name="Picture 5">
            <a:extLst>
              <a:ext uri="{FF2B5EF4-FFF2-40B4-BE49-F238E27FC236}">
                <a16:creationId xmlns:a16="http://schemas.microsoft.com/office/drawing/2014/main" id="{A26A81AE-9528-A74E-B8D2-AD4D70563FD5}"/>
              </a:ext>
            </a:extLst>
          </p:cNvPr>
          <p:cNvPicPr>
            <a:picLocks noChangeAspect="1"/>
          </p:cNvPicPr>
          <p:nvPr/>
        </p:nvPicPr>
        <p:blipFill>
          <a:blip r:embed="rId3"/>
          <a:stretch>
            <a:fillRect/>
          </a:stretch>
        </p:blipFill>
        <p:spPr>
          <a:xfrm>
            <a:off x="453699" y="905572"/>
            <a:ext cx="5673518" cy="2806457"/>
          </a:xfrm>
          <a:prstGeom prst="rect">
            <a:avLst/>
          </a:prstGeom>
        </p:spPr>
      </p:pic>
      <p:pic>
        <p:nvPicPr>
          <p:cNvPr id="10" name="Picture 9">
            <a:extLst>
              <a:ext uri="{FF2B5EF4-FFF2-40B4-BE49-F238E27FC236}">
                <a16:creationId xmlns:a16="http://schemas.microsoft.com/office/drawing/2014/main" id="{08E35939-7B29-E7B6-C198-4510FE377D3B}"/>
              </a:ext>
            </a:extLst>
          </p:cNvPr>
          <p:cNvPicPr>
            <a:picLocks noChangeAspect="1"/>
          </p:cNvPicPr>
          <p:nvPr/>
        </p:nvPicPr>
        <p:blipFill>
          <a:blip r:embed="rId4"/>
          <a:stretch>
            <a:fillRect/>
          </a:stretch>
        </p:blipFill>
        <p:spPr>
          <a:xfrm>
            <a:off x="6260427" y="879703"/>
            <a:ext cx="5115144" cy="2847275"/>
          </a:xfrm>
          <a:prstGeom prst="rect">
            <a:avLst/>
          </a:prstGeom>
        </p:spPr>
      </p:pic>
      <p:sp>
        <p:nvSpPr>
          <p:cNvPr id="11" name="TextBox 10">
            <a:extLst>
              <a:ext uri="{FF2B5EF4-FFF2-40B4-BE49-F238E27FC236}">
                <a16:creationId xmlns:a16="http://schemas.microsoft.com/office/drawing/2014/main" id="{436789B8-604B-4A29-DC6E-68C2875069B7}"/>
              </a:ext>
            </a:extLst>
          </p:cNvPr>
          <p:cNvSpPr txBox="1"/>
          <p:nvPr/>
        </p:nvSpPr>
        <p:spPr>
          <a:xfrm>
            <a:off x="664029" y="4180114"/>
            <a:ext cx="10863942" cy="646331"/>
          </a:xfrm>
          <a:prstGeom prst="rect">
            <a:avLst/>
          </a:prstGeom>
          <a:noFill/>
        </p:spPr>
        <p:txBody>
          <a:bodyPr wrap="square" rtlCol="0">
            <a:spAutoFit/>
          </a:bodyPr>
          <a:lstStyle/>
          <a:p>
            <a:pPr marL="285750" indent="-285750">
              <a:buFontTx/>
              <a:buChar char="-"/>
            </a:pPr>
            <a:r>
              <a:rPr lang="en-US" dirty="0"/>
              <a:t>Benefits of different restoration scenarios are generated for the purpose of optimal decision making.</a:t>
            </a:r>
          </a:p>
          <a:p>
            <a:pPr marL="285750" indent="-285750">
              <a:buFontTx/>
              <a:buChar char="-"/>
            </a:pPr>
            <a:r>
              <a:rPr lang="en-US" dirty="0"/>
              <a:t>Events and restoration scenarios can be simulated in advance.</a:t>
            </a:r>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1928674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Hợp vs </a:t>
            </a:r>
            <a:r>
              <a:rPr lang="en-US" sz="2800" b="1" dirty="0" err="1">
                <a:solidFill>
                  <a:srgbClr val="C00000"/>
                </a:solidFill>
                <a:latin typeface="Century Gothic"/>
                <a:sym typeface="Century Gothic"/>
              </a:rPr>
              <a:t>Kết</a:t>
            </a:r>
            <a:r>
              <a:rPr lang="en-US" sz="2800" b="1" dirty="0">
                <a:solidFill>
                  <a:srgbClr val="C00000"/>
                </a:solidFill>
                <a:latin typeface="Century Gothic"/>
                <a:sym typeface="Century Gothic"/>
              </a:rPr>
              <a:t> Hợp</a:t>
            </a:r>
            <a:endParaRPr lang="en-US" sz="2800" dirty="0"/>
          </a:p>
        </p:txBody>
      </p:sp>
      <p:sp>
        <p:nvSpPr>
          <p:cNvPr id="6" name="TextBox 5">
            <a:extLst>
              <a:ext uri="{FF2B5EF4-FFF2-40B4-BE49-F238E27FC236}">
                <a16:creationId xmlns:a16="http://schemas.microsoft.com/office/drawing/2014/main" id="{BC777102-1099-7808-058B-BA2DE372F24F}"/>
              </a:ext>
            </a:extLst>
          </p:cNvPr>
          <p:cNvSpPr txBox="1"/>
          <p:nvPr/>
        </p:nvSpPr>
        <p:spPr>
          <a:xfrm>
            <a:off x="533400" y="1328057"/>
            <a:ext cx="1095102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Tích</a:t>
            </a:r>
            <a:r>
              <a:rPr lang="en-US" sz="2400" dirty="0"/>
              <a:t> hợp </a:t>
            </a:r>
            <a:r>
              <a:rPr lang="en-US" sz="2400" dirty="0" err="1"/>
              <a:t>hệ</a:t>
            </a:r>
            <a:r>
              <a:rPr lang="en-US" sz="2400" dirty="0"/>
              <a:t> </a:t>
            </a:r>
            <a:r>
              <a:rPr lang="en-US" sz="2400" dirty="0" err="1"/>
              <a:t>thống</a:t>
            </a:r>
            <a:r>
              <a:rPr lang="en-US" sz="2400" dirty="0"/>
              <a:t> (</a:t>
            </a:r>
            <a:r>
              <a:rPr lang="en-US" sz="2400" dirty="0" err="1"/>
              <a:t>tối</a:t>
            </a:r>
            <a:r>
              <a:rPr lang="en-US" sz="2400" dirty="0"/>
              <a:t> </a:t>
            </a:r>
            <a:r>
              <a:rPr lang="en-US" sz="2400" dirty="0" err="1"/>
              <a:t>ưu</a:t>
            </a:r>
            <a:r>
              <a:rPr lang="en-US" sz="2400" dirty="0"/>
              <a:t>), AI,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Giới</a:t>
            </a:r>
            <a:r>
              <a:rPr lang="en-US" sz="2400" dirty="0"/>
              <a:t> </a:t>
            </a:r>
            <a:r>
              <a:rPr lang="en-US" sz="2400" dirty="0" err="1"/>
              <a:t>hạn</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Kết</a:t>
            </a:r>
            <a:r>
              <a:rPr lang="en-US" sz="2400" dirty="0"/>
              <a:t> hợp và </a:t>
            </a:r>
            <a:r>
              <a:rPr lang="en-US" sz="2400" dirty="0" err="1"/>
              <a:t>phối</a:t>
            </a:r>
            <a:r>
              <a:rPr lang="en-US" sz="2400" dirty="0"/>
              <a:t> hợp)</a:t>
            </a:r>
          </a:p>
          <a:p>
            <a:pPr marL="285750" indent="-28575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193A44BC-943B-93A4-5385-519841B84CD6}"/>
              </a:ext>
            </a:extLst>
          </p:cNvPr>
          <p:cNvPicPr>
            <a:picLocks noChangeAspect="1"/>
          </p:cNvPicPr>
          <p:nvPr/>
        </p:nvPicPr>
        <p:blipFill>
          <a:blip r:embed="rId3"/>
          <a:stretch>
            <a:fillRect/>
          </a:stretch>
        </p:blipFill>
        <p:spPr>
          <a:xfrm>
            <a:off x="3166486" y="2528386"/>
            <a:ext cx="3379911" cy="1477557"/>
          </a:xfrm>
          <a:prstGeom prst="rect">
            <a:avLst/>
          </a:prstGeom>
        </p:spPr>
      </p:pic>
      <p:pic>
        <p:nvPicPr>
          <p:cNvPr id="12" name="Picture 11">
            <a:extLst>
              <a:ext uri="{FF2B5EF4-FFF2-40B4-BE49-F238E27FC236}">
                <a16:creationId xmlns:a16="http://schemas.microsoft.com/office/drawing/2014/main" id="{54331F33-98A5-B17D-86A8-E53ABC3BB1C8}"/>
              </a:ext>
            </a:extLst>
          </p:cNvPr>
          <p:cNvPicPr>
            <a:picLocks noChangeAspect="1"/>
          </p:cNvPicPr>
          <p:nvPr/>
        </p:nvPicPr>
        <p:blipFill>
          <a:blip r:embed="rId4"/>
          <a:stretch>
            <a:fillRect/>
          </a:stretch>
        </p:blipFill>
        <p:spPr>
          <a:xfrm>
            <a:off x="6978888" y="2484844"/>
            <a:ext cx="3395198" cy="1521100"/>
          </a:xfrm>
          <a:prstGeom prst="rect">
            <a:avLst/>
          </a:prstGeom>
        </p:spPr>
      </p:pic>
      <p:sp>
        <p:nvSpPr>
          <p:cNvPr id="13" name="TextBox 12">
            <a:extLst>
              <a:ext uri="{FF2B5EF4-FFF2-40B4-BE49-F238E27FC236}">
                <a16:creationId xmlns:a16="http://schemas.microsoft.com/office/drawing/2014/main" id="{0EB78F0F-29F0-582E-00F7-72954FCD9C47}"/>
              </a:ext>
            </a:extLst>
          </p:cNvPr>
          <p:cNvSpPr txBox="1"/>
          <p:nvPr/>
        </p:nvSpPr>
        <p:spPr>
          <a:xfrm>
            <a:off x="1567755" y="3082498"/>
            <a:ext cx="1382486" cy="369332"/>
          </a:xfrm>
          <a:prstGeom prst="rect">
            <a:avLst/>
          </a:prstGeom>
          <a:noFill/>
        </p:spPr>
        <p:txBody>
          <a:bodyPr wrap="square" rtlCol="0">
            <a:spAutoFit/>
          </a:bodyPr>
          <a:lstStyle/>
          <a:p>
            <a:pPr algn="ctr"/>
            <a:r>
              <a:rPr lang="en-US" dirty="0" err="1"/>
              <a:t>Siêu</a:t>
            </a:r>
            <a:r>
              <a:rPr lang="en-US" dirty="0"/>
              <a:t> Apps</a:t>
            </a:r>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6384026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Thảo </a:t>
            </a:r>
            <a:r>
              <a:rPr lang="en-US" sz="2800" b="1" dirty="0" err="1">
                <a:solidFill>
                  <a:srgbClr val="C00000"/>
                </a:solidFill>
                <a:latin typeface="Century Gothic"/>
                <a:sym typeface="Century Gothic"/>
              </a:rPr>
              <a:t>Luận</a:t>
            </a:r>
            <a:r>
              <a:rPr lang="en-US" sz="2800" b="1" dirty="0">
                <a:solidFill>
                  <a:srgbClr val="C00000"/>
                </a:solidFill>
                <a:latin typeface="Century Gothic"/>
                <a:sym typeface="Century Gothic"/>
              </a:rPr>
              <a:t> và </a:t>
            </a: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606146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832092"/>
          </a:xfrm>
          <a:prstGeom prst="rect">
            <a:avLst/>
          </a:prstGeom>
          <a:noFill/>
        </p:spPr>
        <p:txBody>
          <a:bodyPr wrap="square" rtlCol="0">
            <a:spAutoFit/>
          </a:bodyPr>
          <a:lstStyle/>
          <a:p>
            <a:pPr marL="457200" indent="-457200">
              <a:spcBef>
                <a:spcPts val="600"/>
              </a:spcBef>
              <a:buFont typeface="+mj-lt"/>
              <a:buAutoNum type="arabicPeriod"/>
            </a:pPr>
            <a:r>
              <a:rPr lang="en-US" sz="2400" dirty="0"/>
              <a:t>Công ty </a:t>
            </a:r>
            <a:r>
              <a:rPr lang="en-US" sz="2400" dirty="0" err="1"/>
              <a:t>của</a:t>
            </a:r>
            <a:r>
              <a:rPr lang="en-US" sz="2400" dirty="0"/>
              <a:t> </a:t>
            </a:r>
            <a:r>
              <a:rPr lang="en-US" sz="2400" dirty="0" err="1"/>
              <a:t>anh</a:t>
            </a:r>
            <a:r>
              <a:rPr lang="en-US" sz="2400" dirty="0"/>
              <a:t>/</a:t>
            </a:r>
            <a:r>
              <a:rPr lang="en-US" sz="2400" dirty="0" err="1"/>
              <a:t>chị</a:t>
            </a:r>
            <a:r>
              <a:rPr lang="en-US" sz="2400" dirty="0"/>
              <a:t> </a:t>
            </a:r>
            <a:r>
              <a:rPr lang="en-US" sz="2400" dirty="0" err="1"/>
              <a:t>sử</a:t>
            </a:r>
            <a:r>
              <a:rPr lang="en-US" sz="2400" dirty="0"/>
              <a:t> </a:t>
            </a:r>
            <a:r>
              <a:rPr lang="en-US" sz="2400" dirty="0" err="1"/>
              <a:t>dụng</a:t>
            </a:r>
            <a:r>
              <a:rPr lang="en-US" sz="2400" dirty="0"/>
              <a:t> </a:t>
            </a:r>
            <a:r>
              <a:rPr lang="en-US" sz="2400" dirty="0" err="1"/>
              <a:t>dữ</a:t>
            </a:r>
            <a:r>
              <a:rPr lang="en-US" sz="2400" dirty="0"/>
              <a:t> </a:t>
            </a:r>
            <a:r>
              <a:rPr lang="en-US" sz="2400" dirty="0" err="1"/>
              <a:t>liệu</a:t>
            </a:r>
            <a:r>
              <a:rPr lang="en-US" sz="2400" dirty="0"/>
              <a:t> </a:t>
            </a:r>
            <a:r>
              <a:rPr lang="en-US" sz="2400" dirty="0" err="1"/>
              <a:t>chủ</a:t>
            </a:r>
            <a:r>
              <a:rPr lang="en-US" sz="2400" dirty="0"/>
              <a:t> </a:t>
            </a:r>
            <a:r>
              <a:rPr lang="en-US" sz="2400" dirty="0" err="1"/>
              <a:t>yếu</a:t>
            </a:r>
            <a:r>
              <a:rPr lang="en-US" sz="2400" dirty="0"/>
              <a:t> </a:t>
            </a:r>
            <a:r>
              <a:rPr lang="en-US" sz="2400" dirty="0" err="1"/>
              <a:t>về</a:t>
            </a:r>
            <a:r>
              <a:rPr lang="en-US" sz="2400" dirty="0"/>
              <a:t> </a:t>
            </a:r>
            <a:r>
              <a:rPr lang="en-US" sz="2400" dirty="0" err="1"/>
              <a:t>mảng</a:t>
            </a:r>
            <a:r>
              <a:rPr lang="en-US" sz="2400" dirty="0"/>
              <a:t> </a:t>
            </a:r>
            <a:r>
              <a:rPr lang="en-US" sz="2400" dirty="0" err="1"/>
              <a:t>nào</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a:t>
            </a:r>
            <a:r>
              <a:rPr lang="en-US" sz="2400" dirty="0" err="1"/>
              <a:t>dữ</a:t>
            </a:r>
            <a:r>
              <a:rPr lang="en-US" sz="2400" dirty="0"/>
              <a:t> </a:t>
            </a:r>
            <a:r>
              <a:rPr lang="en-US" sz="2400" dirty="0" err="1"/>
              <a:t>liệu</a:t>
            </a:r>
            <a:r>
              <a:rPr lang="en-US" sz="2400" dirty="0"/>
              <a:t> </a:t>
            </a:r>
            <a:r>
              <a:rPr lang="en-US" sz="2400" dirty="0" err="1"/>
              <a:t>về</a:t>
            </a:r>
            <a:r>
              <a:rPr lang="en-US" sz="2400" dirty="0"/>
              <a:t> </a:t>
            </a:r>
            <a:r>
              <a:rPr lang="en-US" sz="2400" dirty="0" err="1"/>
              <a:t>tiêu</a:t>
            </a:r>
            <a:r>
              <a:rPr lang="en-US" sz="2400" dirty="0"/>
              <a:t> </a:t>
            </a:r>
            <a:r>
              <a:rPr lang="en-US" sz="2400" dirty="0" err="1"/>
              <a:t>thụ</a:t>
            </a:r>
            <a:r>
              <a:rPr lang="en-US" sz="2400" dirty="0"/>
              <a:t> </a:t>
            </a:r>
            <a:r>
              <a:rPr lang="en-US" sz="2400" dirty="0" err="1"/>
              <a:t>điện</a:t>
            </a:r>
            <a:r>
              <a:rPr lang="en-US" sz="2400" dirty="0"/>
              <a:t> </a:t>
            </a:r>
            <a:r>
              <a:rPr lang="en-US" sz="2400" dirty="0" err="1"/>
              <a:t>phục</a:t>
            </a:r>
            <a:r>
              <a:rPr lang="en-US" sz="2400" dirty="0"/>
              <a:t> </a:t>
            </a:r>
            <a:r>
              <a:rPr lang="en-US" sz="2400" dirty="0" err="1"/>
              <a:t>vụ</a:t>
            </a:r>
            <a:r>
              <a:rPr lang="en-US" sz="2400" dirty="0"/>
              <a:t> </a:t>
            </a:r>
            <a:r>
              <a:rPr lang="en-US" sz="2400" dirty="0" err="1"/>
              <a:t>quản</a:t>
            </a:r>
            <a:r>
              <a:rPr lang="en-US" sz="2400" dirty="0"/>
              <a:t> lý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phân</a:t>
            </a:r>
            <a:r>
              <a:rPr lang="en-US" sz="2400" dirty="0"/>
              <a:t> </a:t>
            </a:r>
            <a:r>
              <a:rPr lang="en-US" sz="2400" dirty="0" err="1"/>
              <a:t>phối</a:t>
            </a:r>
            <a:r>
              <a:rPr lang="en-US" sz="2400" dirty="0"/>
              <a:t> </a:t>
            </a:r>
            <a:r>
              <a:rPr lang="en-US" sz="2400" dirty="0" err="1"/>
              <a:t>điện</a:t>
            </a:r>
            <a:r>
              <a:rPr lang="en-US" sz="2400" dirty="0"/>
              <a:t>)</a:t>
            </a:r>
          </a:p>
          <a:p>
            <a:pPr marL="457200" indent="-457200">
              <a:spcBef>
                <a:spcPts val="600"/>
              </a:spcBef>
              <a:buFont typeface="+mj-lt"/>
              <a:buAutoNum type="arabicPeriod"/>
            </a:pPr>
            <a:r>
              <a:rPr lang="en-US" sz="2400" dirty="0"/>
              <a:t>Công ty </a:t>
            </a:r>
            <a:r>
              <a:rPr lang="en-US" sz="2400" dirty="0" err="1"/>
              <a:t>anh</a:t>
            </a:r>
            <a:r>
              <a:rPr lang="en-US" sz="2400" dirty="0"/>
              <a:t>/</a:t>
            </a:r>
            <a:r>
              <a:rPr lang="en-US" sz="2400" dirty="0" err="1"/>
              <a:t>chị</a:t>
            </a:r>
            <a:r>
              <a:rPr lang="en-US" sz="2400" dirty="0"/>
              <a:t> </a:t>
            </a:r>
            <a:r>
              <a:rPr lang="en-US" sz="2400" dirty="0" err="1"/>
              <a:t>đã</a:t>
            </a:r>
            <a:r>
              <a:rPr lang="en-US" sz="2400" dirty="0"/>
              <a:t> </a:t>
            </a:r>
            <a:r>
              <a:rPr lang="en-US" sz="2400" dirty="0" err="1"/>
              <a:t>có</a:t>
            </a:r>
            <a:r>
              <a:rPr lang="en-US" sz="2400" dirty="0"/>
              <a:t> </a:t>
            </a:r>
            <a:r>
              <a:rPr lang="en-US" sz="2400" dirty="0" err="1"/>
              <a:t>hệ</a:t>
            </a:r>
            <a:r>
              <a:rPr lang="en-US" sz="2400" dirty="0"/>
              <a:t> </a:t>
            </a:r>
            <a:r>
              <a:rPr lang="en-US" sz="2400" dirty="0" err="1"/>
              <a:t>thống</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a:t>
            </a:r>
            <a:r>
              <a:rPr lang="en-US" sz="2400" dirty="0" err="1"/>
              <a:t>chưa</a:t>
            </a:r>
            <a:r>
              <a:rPr lang="en-US" sz="2400" dirty="0"/>
              <a:t> (bao </a:t>
            </a:r>
            <a:r>
              <a:rPr lang="en-US" sz="2400" dirty="0" err="1"/>
              <a:t>gồm</a:t>
            </a:r>
            <a:r>
              <a:rPr lang="en-US" sz="2400" dirty="0"/>
              <a:t> </a:t>
            </a:r>
            <a:r>
              <a:rPr lang="en-US" sz="2400" dirty="0" err="1"/>
              <a:t>cả</a:t>
            </a:r>
            <a:r>
              <a:rPr lang="en-US" sz="2400" dirty="0"/>
              <a:t> </a:t>
            </a:r>
            <a:r>
              <a:rPr lang="en-US" sz="2400" dirty="0" err="1"/>
              <a:t>dữ</a:t>
            </a:r>
            <a:r>
              <a:rPr lang="en-US" sz="2400" dirty="0"/>
              <a:t> </a:t>
            </a:r>
            <a:r>
              <a:rPr lang="en-US" sz="2400" dirty="0" err="1"/>
              <a:t>liệu</a:t>
            </a:r>
            <a:r>
              <a:rPr lang="en-US" sz="2400" dirty="0"/>
              <a:t> </a:t>
            </a:r>
            <a:r>
              <a:rPr lang="en-US" sz="2400" dirty="0" err="1"/>
              <a:t>về</a:t>
            </a:r>
            <a:r>
              <a:rPr lang="en-US" sz="2400" dirty="0"/>
              <a:t> </a:t>
            </a:r>
            <a:r>
              <a:rPr lang="en-US" sz="2400" dirty="0" err="1"/>
              <a:t>công</a:t>
            </a:r>
            <a:r>
              <a:rPr lang="en-US" sz="2400" dirty="0"/>
              <a:t> </a:t>
            </a:r>
            <a:r>
              <a:rPr lang="en-US" sz="2400" dirty="0" err="1"/>
              <a:t>tác</a:t>
            </a:r>
            <a:r>
              <a:rPr lang="en-US" sz="2400" dirty="0"/>
              <a:t> </a:t>
            </a:r>
            <a:r>
              <a:rPr lang="en-US" sz="2400" dirty="0" err="1"/>
              <a:t>khôi</a:t>
            </a:r>
            <a:r>
              <a:rPr lang="en-US" sz="2400" dirty="0"/>
              <a:t> </a:t>
            </a:r>
            <a:r>
              <a:rPr lang="en-US" sz="2400" dirty="0" err="1"/>
              <a:t>phục</a:t>
            </a:r>
            <a:r>
              <a:rPr lang="en-US" sz="2400" dirty="0"/>
              <a:t>, </a:t>
            </a:r>
            <a:r>
              <a:rPr lang="en-US" sz="2400" dirty="0" err="1"/>
              <a:t>giá</a:t>
            </a:r>
            <a:r>
              <a:rPr lang="en-US" sz="2400" dirty="0"/>
              <a:t>, </a:t>
            </a:r>
            <a:r>
              <a:rPr lang="en-US" sz="2400" dirty="0" err="1"/>
              <a:t>vật</a:t>
            </a:r>
            <a:r>
              <a:rPr lang="en-US" sz="2400" dirty="0"/>
              <a:t> </a:t>
            </a:r>
            <a:r>
              <a:rPr lang="en-US" sz="2400" dirty="0" err="1"/>
              <a:t>liệu</a:t>
            </a:r>
            <a:r>
              <a:rPr lang="en-US" sz="2400" dirty="0"/>
              <a:t>, </a:t>
            </a:r>
            <a:r>
              <a:rPr lang="en-US" sz="2400" dirty="0" err="1"/>
              <a:t>phương</a:t>
            </a:r>
            <a:r>
              <a:rPr lang="en-US" sz="2400" dirty="0"/>
              <a:t> </a:t>
            </a:r>
            <a:r>
              <a:rPr lang="en-US" sz="2400" dirty="0" err="1"/>
              <a:t>án</a:t>
            </a:r>
            <a:r>
              <a:rPr lang="en-US" sz="2400" dirty="0"/>
              <a:t>, và </a:t>
            </a:r>
            <a:r>
              <a:rPr lang="en-US" sz="2400" dirty="0" err="1"/>
              <a:t>đặc</a:t>
            </a:r>
            <a:r>
              <a:rPr lang="en-US" sz="2400" dirty="0"/>
              <a:t> </a:t>
            </a:r>
            <a:r>
              <a:rPr lang="en-US" sz="2400" dirty="0" err="1"/>
              <a:t>biệt</a:t>
            </a:r>
            <a:r>
              <a:rPr lang="en-US" sz="2400" dirty="0"/>
              <a:t> </a:t>
            </a:r>
            <a:r>
              <a:rPr lang="en-US" sz="2400" dirty="0" err="1"/>
              <a:t>là</a:t>
            </a:r>
            <a:r>
              <a:rPr lang="en-US" sz="2400" dirty="0"/>
              <a:t> </a:t>
            </a:r>
            <a:r>
              <a:rPr lang="en-US" sz="2400" dirty="0" err="1"/>
              <a:t>dữ</a:t>
            </a:r>
            <a:r>
              <a:rPr lang="en-US" sz="2400" dirty="0"/>
              <a:t> </a:t>
            </a:r>
            <a:r>
              <a:rPr lang="en-US" sz="2400" dirty="0" err="1"/>
              <a:t>liệu</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sự</a:t>
            </a:r>
            <a:r>
              <a:rPr lang="en-US" sz="2400" dirty="0"/>
              <a:t> </a:t>
            </a:r>
            <a:r>
              <a:rPr lang="en-US" sz="2400" dirty="0" err="1"/>
              <a:t>xuống</a:t>
            </a:r>
            <a:r>
              <a:rPr lang="en-US" sz="2400" dirty="0"/>
              <a:t> </a:t>
            </a:r>
            <a:r>
              <a:rPr lang="en-US" sz="2400" dirty="0" err="1"/>
              <a:t>cấp</a:t>
            </a:r>
            <a:r>
              <a:rPr lang="en-US" sz="2400" dirty="0"/>
              <a:t> </a:t>
            </a:r>
            <a:r>
              <a:rPr lang="en-US" sz="2400" dirty="0" err="1"/>
              <a:t>tài</a:t>
            </a:r>
            <a:r>
              <a:rPr lang="en-US" sz="2400" dirty="0"/>
              <a:t> </a:t>
            </a:r>
            <a:r>
              <a:rPr lang="en-US" sz="2400" dirty="0" err="1"/>
              <a:t>sản</a:t>
            </a:r>
            <a:r>
              <a:rPr lang="en-US" sz="2400" dirty="0"/>
              <a:t>). </a:t>
            </a:r>
            <a:r>
              <a:rPr lang="en-US" sz="2400" dirty="0" err="1"/>
              <a:t>Nếu</a:t>
            </a:r>
            <a:r>
              <a:rPr lang="en-US" sz="2400" dirty="0"/>
              <a:t> </a:t>
            </a:r>
            <a:r>
              <a:rPr lang="en-US" sz="2400" dirty="0" err="1"/>
              <a:t>đã</a:t>
            </a:r>
            <a:r>
              <a:rPr lang="en-US" sz="2400" dirty="0"/>
              <a:t> </a:t>
            </a:r>
            <a:r>
              <a:rPr lang="en-US" sz="2400" dirty="0" err="1"/>
              <a:t>có</a:t>
            </a:r>
            <a:r>
              <a:rPr lang="en-US" sz="2400" dirty="0"/>
              <a:t> </a:t>
            </a:r>
            <a:r>
              <a:rPr lang="en-US" sz="2400" dirty="0" err="1"/>
              <a:t>thì</a:t>
            </a:r>
            <a:r>
              <a:rPr lang="en-US" sz="2400" dirty="0"/>
              <a:t> </a:t>
            </a:r>
            <a:r>
              <a:rPr lang="en-US" sz="2400" dirty="0" err="1"/>
              <a:t>đang</a:t>
            </a:r>
            <a:r>
              <a:rPr lang="en-US" sz="2400" dirty="0"/>
              <a:t> ở </a:t>
            </a:r>
            <a:r>
              <a:rPr lang="en-US" sz="2400" dirty="0" err="1"/>
              <a:t>mức</a:t>
            </a:r>
            <a:r>
              <a:rPr lang="en-US" sz="2400" dirty="0"/>
              <a:t> </a:t>
            </a:r>
            <a:r>
              <a:rPr lang="en-US" sz="2400" dirty="0" err="1"/>
              <a:t>độ</a:t>
            </a:r>
            <a:r>
              <a:rPr lang="en-US" sz="2400" dirty="0"/>
              <a:t> </a:t>
            </a:r>
            <a:r>
              <a:rPr lang="en-US" sz="2400" dirty="0" err="1"/>
              <a:t>nào</a:t>
            </a:r>
            <a:r>
              <a:rPr lang="en-US" sz="2400" dirty="0"/>
              <a:t>?</a:t>
            </a:r>
          </a:p>
          <a:p>
            <a:pPr marL="457200" indent="-457200">
              <a:spcBef>
                <a:spcPts val="600"/>
              </a:spcBef>
              <a:buFont typeface="+mj-lt"/>
              <a:buAutoNum type="arabicPeriod"/>
            </a:pPr>
            <a:r>
              <a:rPr lang="en-US" sz="2400" dirty="0"/>
              <a:t>Công ty </a:t>
            </a:r>
            <a:r>
              <a:rPr lang="en-US" sz="2400" dirty="0" err="1"/>
              <a:t>anh</a:t>
            </a:r>
            <a:r>
              <a:rPr lang="en-US" sz="2400" dirty="0"/>
              <a:t>/</a:t>
            </a:r>
            <a:r>
              <a:rPr lang="en-US" sz="2400" dirty="0" err="1"/>
              <a:t>chị</a:t>
            </a:r>
            <a:r>
              <a:rPr lang="en-US" sz="2400" dirty="0"/>
              <a:t> </a:t>
            </a:r>
            <a:r>
              <a:rPr lang="en-US" sz="2400" dirty="0" err="1"/>
              <a:t>đang</a:t>
            </a:r>
            <a:r>
              <a:rPr lang="en-US" sz="2400" dirty="0"/>
              <a:t> </a:t>
            </a:r>
            <a:r>
              <a:rPr lang="en-US" sz="2400" dirty="0" err="1"/>
              <a:t>sử</a:t>
            </a:r>
            <a:r>
              <a:rPr lang="en-US" sz="2400" dirty="0"/>
              <a:t> </a:t>
            </a:r>
            <a:r>
              <a:rPr lang="en-US" sz="2400" dirty="0" err="1"/>
              <a:t>dụng</a:t>
            </a:r>
            <a:r>
              <a:rPr lang="en-US" sz="2400" dirty="0"/>
              <a:t> </a:t>
            </a:r>
            <a:r>
              <a:rPr lang="en-US" sz="2400" dirty="0" err="1"/>
              <a:t>phầm</a:t>
            </a:r>
            <a:r>
              <a:rPr lang="en-US" sz="2400" dirty="0"/>
              <a:t> </a:t>
            </a:r>
            <a:r>
              <a:rPr lang="en-US" sz="2400" dirty="0" err="1"/>
              <a:t>mềm</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a:t>
            </a:r>
            <a:r>
              <a:rPr lang="en-US" sz="2400" dirty="0" err="1"/>
              <a:t>nào</a:t>
            </a:r>
            <a:r>
              <a:rPr lang="en-US" sz="2400" dirty="0"/>
              <a:t>? </a:t>
            </a:r>
            <a:r>
              <a:rPr lang="en-US" sz="2400" dirty="0" err="1"/>
              <a:t>Của</a:t>
            </a:r>
            <a:r>
              <a:rPr lang="en-US" sz="2400" dirty="0"/>
              <a:t> nước </a:t>
            </a:r>
            <a:r>
              <a:rPr lang="en-US" sz="2400" dirty="0" err="1"/>
              <a:t>ngoài</a:t>
            </a:r>
            <a:r>
              <a:rPr lang="en-US" sz="2400" dirty="0"/>
              <a:t> hay </a:t>
            </a:r>
            <a:r>
              <a:rPr lang="en-US" sz="2400" dirty="0" err="1"/>
              <a:t>của</a:t>
            </a:r>
            <a:r>
              <a:rPr lang="en-US" sz="2400" dirty="0"/>
              <a:t> Việt Nam, hay </a:t>
            </a:r>
            <a:r>
              <a:rPr lang="en-US" sz="2400" dirty="0" err="1"/>
              <a:t>tự</a:t>
            </a:r>
            <a:r>
              <a:rPr lang="en-US" sz="2400" dirty="0"/>
              <a:t> </a:t>
            </a:r>
            <a:r>
              <a:rPr lang="en-US" sz="2400" dirty="0" err="1"/>
              <a:t>xây</a:t>
            </a:r>
            <a:r>
              <a:rPr lang="en-US" sz="2400" dirty="0"/>
              <a:t> </a:t>
            </a:r>
            <a:r>
              <a:rPr lang="en-US" sz="2400" dirty="0" err="1"/>
              <a:t>dựng</a:t>
            </a:r>
            <a:r>
              <a:rPr lang="en-US" sz="2400" dirty="0"/>
              <a:t>.</a:t>
            </a:r>
          </a:p>
          <a:p>
            <a:pPr marL="457200" indent="-457200">
              <a:spcBef>
                <a:spcPts val="600"/>
              </a:spcBef>
              <a:buFont typeface="+mj-lt"/>
              <a:buAutoNum type="arabicPeriod"/>
            </a:pPr>
            <a:r>
              <a:rPr lang="en-US" sz="2400" dirty="0"/>
              <a:t>Công ty </a:t>
            </a:r>
            <a:r>
              <a:rPr lang="en-US" sz="2400" dirty="0" err="1"/>
              <a:t>anh</a:t>
            </a:r>
            <a:r>
              <a:rPr lang="en-US" sz="2400" dirty="0"/>
              <a:t>/</a:t>
            </a:r>
            <a:r>
              <a:rPr lang="en-US" sz="2400" dirty="0" err="1"/>
              <a:t>chị</a:t>
            </a:r>
            <a:r>
              <a:rPr lang="en-US" sz="2400" dirty="0"/>
              <a:t> </a:t>
            </a:r>
            <a:r>
              <a:rPr lang="en-US" sz="2400" dirty="0" err="1"/>
              <a:t>có</a:t>
            </a:r>
            <a:r>
              <a:rPr lang="en-US" sz="2400" dirty="0"/>
              <a:t> </a:t>
            </a:r>
            <a:r>
              <a:rPr lang="en-US" sz="2400" dirty="0" err="1"/>
              <a:t>đội</a:t>
            </a:r>
            <a:r>
              <a:rPr lang="en-US" sz="2400" dirty="0"/>
              <a:t> </a:t>
            </a:r>
            <a:r>
              <a:rPr lang="en-US" sz="2400" dirty="0" err="1"/>
              <a:t>ngũ</a:t>
            </a:r>
            <a:r>
              <a:rPr lang="en-US" sz="2400" dirty="0"/>
              <a:t> </a:t>
            </a:r>
            <a:r>
              <a:rPr lang="en-US" sz="2400" dirty="0" err="1"/>
              <a:t>kĩ</a:t>
            </a:r>
            <a:r>
              <a:rPr lang="en-US" sz="2400" dirty="0"/>
              <a:t> </a:t>
            </a:r>
            <a:r>
              <a:rPr lang="en-US" sz="2400" dirty="0" err="1"/>
              <a:t>sư</a:t>
            </a:r>
            <a:r>
              <a:rPr lang="en-US" sz="2400" dirty="0"/>
              <a:t> </a:t>
            </a:r>
            <a:r>
              <a:rPr lang="en-US" sz="2400" dirty="0" err="1"/>
              <a:t>chuyên</a:t>
            </a:r>
            <a:r>
              <a:rPr lang="en-US" sz="2400" dirty="0"/>
              <a:t> </a:t>
            </a:r>
            <a:r>
              <a:rPr lang="en-US" sz="2400" dirty="0" err="1"/>
              <a:t>làm</a:t>
            </a:r>
            <a:r>
              <a:rPr lang="en-US" sz="2400" dirty="0"/>
              <a:t> </a:t>
            </a:r>
            <a:r>
              <a:rPr lang="en-US" sz="2400" dirty="0" err="1"/>
              <a:t>về</a:t>
            </a:r>
            <a:r>
              <a:rPr lang="en-US" sz="2400" dirty="0"/>
              <a:t> </a:t>
            </a:r>
            <a:r>
              <a:rPr lang="en-US" sz="2400" dirty="0" err="1"/>
              <a:t>phân</a:t>
            </a:r>
            <a:r>
              <a:rPr lang="en-US" sz="2400" dirty="0"/>
              <a:t> </a:t>
            </a:r>
            <a:r>
              <a:rPr lang="en-US" sz="2400" dirty="0" err="1"/>
              <a:t>tích</a:t>
            </a:r>
            <a:r>
              <a:rPr lang="en-US" sz="2400" dirty="0"/>
              <a:t> </a:t>
            </a:r>
            <a:r>
              <a:rPr lang="en-US" sz="2400" dirty="0" err="1"/>
              <a:t>độ</a:t>
            </a:r>
            <a:r>
              <a:rPr lang="en-US" sz="2400" dirty="0"/>
              <a:t> tin </a:t>
            </a:r>
            <a:r>
              <a:rPr lang="en-US" sz="2400" dirty="0" err="1"/>
              <a:t>cậy</a:t>
            </a:r>
            <a:r>
              <a:rPr lang="en-US" sz="2400" dirty="0"/>
              <a:t> và </a:t>
            </a:r>
            <a:r>
              <a:rPr lang="en-US" sz="2400" dirty="0" err="1"/>
              <a:t>xây</a:t>
            </a:r>
            <a:r>
              <a:rPr lang="en-US" sz="2400" dirty="0"/>
              <a:t> </a:t>
            </a:r>
            <a:r>
              <a:rPr lang="en-US" sz="2400" dirty="0" err="1"/>
              <a:t>dựng</a:t>
            </a:r>
            <a:r>
              <a:rPr lang="en-US" sz="2400" dirty="0"/>
              <a:t>/</a:t>
            </a:r>
            <a:r>
              <a:rPr lang="en-US" sz="2400" dirty="0" err="1"/>
              <a:t>áp</a:t>
            </a:r>
            <a:r>
              <a:rPr lang="en-US" sz="2400" dirty="0"/>
              <a:t> </a:t>
            </a:r>
            <a:r>
              <a:rPr lang="en-US" sz="2400" dirty="0" err="1"/>
              <a:t>dụng</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dự</a:t>
            </a:r>
            <a:r>
              <a:rPr lang="en-US" sz="2400" dirty="0"/>
              <a:t> </a:t>
            </a:r>
            <a:r>
              <a:rPr lang="en-US" sz="2400" dirty="0" err="1"/>
              <a:t>báo</a:t>
            </a:r>
            <a:r>
              <a:rPr lang="en-US" sz="2400" dirty="0"/>
              <a:t> </a:t>
            </a:r>
            <a:r>
              <a:rPr lang="en-US" sz="2400" dirty="0" err="1"/>
              <a:t>không</a:t>
            </a:r>
            <a:r>
              <a:rPr lang="en-US" sz="2400" dirty="0"/>
              <a:t>?</a:t>
            </a:r>
          </a:p>
          <a:p>
            <a:pPr marL="457200" indent="-457200">
              <a:spcBef>
                <a:spcPts val="600"/>
              </a:spcBef>
              <a:buFont typeface="+mj-lt"/>
              <a:buAutoNum type="arabicPeriod"/>
            </a:pPr>
            <a:r>
              <a:rPr lang="en-US" sz="2400" dirty="0"/>
              <a:t>Công ty </a:t>
            </a:r>
            <a:r>
              <a:rPr lang="en-US" sz="2400" dirty="0" err="1"/>
              <a:t>anh</a:t>
            </a:r>
            <a:r>
              <a:rPr lang="en-US" sz="2400" dirty="0"/>
              <a:t>/</a:t>
            </a:r>
            <a:r>
              <a:rPr lang="en-US" sz="2400" dirty="0" err="1"/>
              <a:t>chị</a:t>
            </a:r>
            <a:r>
              <a:rPr lang="en-US" sz="2400" dirty="0"/>
              <a:t> </a:t>
            </a:r>
            <a:r>
              <a:rPr lang="en-US" sz="2400" dirty="0" err="1"/>
              <a:t>có</a:t>
            </a:r>
            <a:r>
              <a:rPr lang="en-US" sz="2400" dirty="0"/>
              <a:t> </a:t>
            </a:r>
            <a:r>
              <a:rPr lang="en-US" sz="2400" dirty="0" err="1"/>
              <a:t>nghĩ</a:t>
            </a:r>
            <a:r>
              <a:rPr lang="en-US" sz="2400" dirty="0"/>
              <a:t> </a:t>
            </a:r>
            <a:r>
              <a:rPr lang="en-US" sz="2400" dirty="0" err="1"/>
              <a:t>nên</a:t>
            </a:r>
            <a:r>
              <a:rPr lang="en-US" sz="2400" dirty="0"/>
              <a:t> </a:t>
            </a:r>
            <a:r>
              <a:rPr lang="en-US" sz="2400" dirty="0" err="1"/>
              <a:t>đầu</a:t>
            </a:r>
            <a:r>
              <a:rPr lang="en-US" sz="2400" dirty="0"/>
              <a:t> </a:t>
            </a:r>
            <a:r>
              <a:rPr lang="en-US" sz="2400" dirty="0" err="1"/>
              <a:t>tư</a:t>
            </a:r>
            <a:r>
              <a:rPr lang="en-US" sz="2400" dirty="0"/>
              <a:t> </a:t>
            </a:r>
            <a:r>
              <a:rPr lang="en-US" sz="2400" dirty="0" err="1"/>
              <a:t>ngay</a:t>
            </a:r>
            <a:r>
              <a:rPr lang="en-US" sz="2400" dirty="0"/>
              <a:t> </a:t>
            </a:r>
            <a:r>
              <a:rPr lang="en-US" sz="2400" dirty="0" err="1"/>
              <a:t>vào</a:t>
            </a:r>
            <a:r>
              <a:rPr lang="en-US" sz="2400" dirty="0"/>
              <a:t> </a:t>
            </a:r>
            <a:r>
              <a:rPr lang="en-US" sz="2400" dirty="0" err="1"/>
              <a:t>việc</a:t>
            </a:r>
            <a:r>
              <a:rPr lang="en-US" sz="2400" dirty="0"/>
              <a:t> </a:t>
            </a:r>
            <a:r>
              <a:rPr lang="en-US" sz="2400" dirty="0" err="1"/>
              <a:t>ứng</a:t>
            </a:r>
            <a:r>
              <a:rPr lang="en-US" sz="2400" dirty="0"/>
              <a:t> </a:t>
            </a:r>
            <a:r>
              <a:rPr lang="en-US" sz="2400" dirty="0" err="1"/>
              <a:t>dụng</a:t>
            </a:r>
            <a:r>
              <a:rPr lang="en-US" sz="2400" dirty="0"/>
              <a:t> </a:t>
            </a:r>
            <a:r>
              <a:rPr lang="en-US" sz="2400" dirty="0" err="1"/>
              <a:t>trí</a:t>
            </a:r>
            <a:r>
              <a:rPr lang="en-US" sz="2400" dirty="0"/>
              <a:t> thông minh </a:t>
            </a:r>
            <a:r>
              <a:rPr lang="en-US" sz="2400" dirty="0" err="1"/>
              <a:t>nhân</a:t>
            </a:r>
            <a:r>
              <a:rPr lang="en-US" sz="2400" dirty="0"/>
              <a:t> </a:t>
            </a:r>
            <a:r>
              <a:rPr lang="en-US" sz="2400" dirty="0" err="1"/>
              <a:t>tạo</a:t>
            </a:r>
            <a:r>
              <a:rPr lang="en-US" sz="2400" dirty="0"/>
              <a:t> (AI) </a:t>
            </a:r>
            <a:r>
              <a:rPr lang="en-US" sz="2400" dirty="0" err="1"/>
              <a:t>không</a:t>
            </a:r>
            <a:r>
              <a:rPr lang="en-US" sz="2400" dirty="0"/>
              <a:t>? </a:t>
            </a:r>
            <a:r>
              <a:rPr lang="en-US" sz="2400" dirty="0" err="1"/>
              <a:t>đặc</a:t>
            </a:r>
            <a:r>
              <a:rPr lang="en-US" sz="2400" dirty="0"/>
              <a:t> </a:t>
            </a:r>
            <a:r>
              <a:rPr lang="en-US" sz="2400" dirty="0" err="1"/>
              <a:t>biệt</a:t>
            </a:r>
            <a:r>
              <a:rPr lang="en-US" sz="2400" dirty="0"/>
              <a:t> </a:t>
            </a:r>
            <a:r>
              <a:rPr lang="en-US" sz="2400" dirty="0" err="1"/>
              <a:t>là</a:t>
            </a:r>
            <a:r>
              <a:rPr lang="en-US" sz="2400" dirty="0"/>
              <a:t> </a:t>
            </a:r>
            <a:r>
              <a:rPr lang="en-US" sz="2400" dirty="0" err="1"/>
              <a:t>phát</a:t>
            </a:r>
            <a:r>
              <a:rPr lang="en-US" sz="2400" dirty="0"/>
              <a:t> </a:t>
            </a:r>
            <a:r>
              <a:rPr lang="en-US" sz="2400" dirty="0" err="1"/>
              <a:t>triển</a:t>
            </a:r>
            <a:r>
              <a:rPr lang="en-US" sz="2400" dirty="0"/>
              <a:t> API </a:t>
            </a:r>
            <a:r>
              <a:rPr lang="en-US" sz="2400" dirty="0" err="1"/>
              <a:t>dựa</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mô</a:t>
            </a:r>
            <a:r>
              <a:rPr lang="en-US" sz="2400" dirty="0"/>
              <a:t> </a:t>
            </a:r>
            <a:r>
              <a:rPr lang="en-US" sz="2400" dirty="0" err="1"/>
              <a:t>hình</a:t>
            </a:r>
            <a:r>
              <a:rPr lang="en-US" sz="2400" dirty="0"/>
              <a:t> </a:t>
            </a:r>
            <a:r>
              <a:rPr lang="en-US" sz="2400" dirty="0" err="1"/>
              <a:t>OpenAI's</a:t>
            </a:r>
            <a:r>
              <a:rPr lang="en-US" sz="2400" dirty="0"/>
              <a:t> GPT-3 (</a:t>
            </a:r>
            <a:r>
              <a:rPr lang="en-US" sz="2400" dirty="0" err="1"/>
              <a:t>mô</a:t>
            </a:r>
            <a:r>
              <a:rPr lang="en-US" sz="2400" dirty="0"/>
              <a:t> </a:t>
            </a:r>
            <a:r>
              <a:rPr lang="en-US" sz="2400" dirty="0" err="1"/>
              <a:t>hình</a:t>
            </a:r>
            <a:r>
              <a:rPr lang="en-US" sz="2400" dirty="0"/>
              <a:t> </a:t>
            </a:r>
            <a:r>
              <a:rPr lang="en-US" sz="2400" dirty="0" err="1"/>
              <a:t>nền</a:t>
            </a:r>
            <a:r>
              <a:rPr lang="en-US" sz="2400" dirty="0"/>
              <a:t> </a:t>
            </a:r>
            <a:r>
              <a:rPr lang="en-US" sz="2400" dirty="0" err="1"/>
              <a:t>tảng</a:t>
            </a:r>
            <a:r>
              <a:rPr lang="en-US" sz="2400" dirty="0"/>
              <a:t> </a:t>
            </a:r>
            <a:r>
              <a:rPr lang="en-US" sz="2400" dirty="0" err="1"/>
              <a:t>của</a:t>
            </a:r>
            <a:r>
              <a:rPr lang="en-US" sz="2400" dirty="0"/>
              <a:t> chatbot </a:t>
            </a:r>
            <a:r>
              <a:rPr lang="en-US" sz="2400" dirty="0" err="1"/>
              <a:t>ChatGPT</a:t>
            </a:r>
            <a:r>
              <a:rPr lang="en-US" sz="2400" dirty="0"/>
              <a:t>).</a:t>
            </a:r>
          </a:p>
        </p:txBody>
      </p:sp>
    </p:spTree>
    <p:extLst>
      <p:ext uri="{BB962C8B-B14F-4D97-AF65-F5344CB8AC3E}">
        <p14:creationId xmlns:p14="http://schemas.microsoft.com/office/powerpoint/2010/main" val="320335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endParaRPr lang="en-US" sz="2800" dirty="0"/>
          </a:p>
        </p:txBody>
      </p:sp>
      <p:sp>
        <p:nvSpPr>
          <p:cNvPr id="10" name="TextBox 9">
            <a:extLst>
              <a:ext uri="{FF2B5EF4-FFF2-40B4-BE49-F238E27FC236}">
                <a16:creationId xmlns:a16="http://schemas.microsoft.com/office/drawing/2014/main" id="{05BD2EBF-43AE-BCD9-1CD4-E0261B8B4BB1}"/>
              </a:ext>
            </a:extLst>
          </p:cNvPr>
          <p:cNvSpPr txBox="1"/>
          <p:nvPr/>
        </p:nvSpPr>
        <p:spPr>
          <a:xfrm>
            <a:off x="839442" y="2775094"/>
            <a:ext cx="1675384" cy="830997"/>
          </a:xfrm>
          <a:prstGeom prst="rect">
            <a:avLst/>
          </a:prstGeom>
          <a:noFill/>
        </p:spPr>
        <p:txBody>
          <a:bodyPr wrap="square" rtlCol="0">
            <a:spAutoFit/>
          </a:bodyPr>
          <a:lstStyle/>
          <a:p>
            <a:pPr algn="ctr"/>
            <a:r>
              <a:rPr lang="en-US" sz="1200" dirty="0"/>
              <a:t>2002-2004</a:t>
            </a:r>
          </a:p>
          <a:p>
            <a:pPr algn="ctr"/>
            <a:r>
              <a:rPr lang="en-US" sz="1200" dirty="0" err="1"/>
              <a:t>Thạc</a:t>
            </a:r>
            <a:r>
              <a:rPr lang="en-US" sz="1200" dirty="0"/>
              <a:t> </a:t>
            </a:r>
            <a:r>
              <a:rPr lang="en-US" sz="1200" dirty="0" err="1"/>
              <a:t>Sĩ</a:t>
            </a:r>
            <a:endParaRPr lang="en-US" sz="1200" dirty="0"/>
          </a:p>
          <a:p>
            <a:pPr algn="ctr"/>
            <a:r>
              <a:rPr lang="en-US" sz="1200" dirty="0" err="1"/>
              <a:t>Học</a:t>
            </a:r>
            <a:r>
              <a:rPr lang="en-US" sz="1200" dirty="0"/>
              <a:t> Viện Công </a:t>
            </a:r>
            <a:r>
              <a:rPr lang="en-US" sz="1200" dirty="0" err="1"/>
              <a:t>Nghệ</a:t>
            </a:r>
            <a:r>
              <a:rPr lang="en-US" sz="1200" dirty="0"/>
              <a:t> </a:t>
            </a:r>
            <a:r>
              <a:rPr lang="en-US" sz="1200" dirty="0" err="1"/>
              <a:t>Châu</a:t>
            </a:r>
            <a:r>
              <a:rPr lang="en-US" sz="1200" dirty="0"/>
              <a:t> Á, </a:t>
            </a:r>
            <a:r>
              <a:rPr lang="en-US" sz="1200" dirty="0" err="1"/>
              <a:t>Thái</a:t>
            </a:r>
            <a:r>
              <a:rPr lang="en-US" sz="1200" dirty="0"/>
              <a:t> Land</a:t>
            </a:r>
          </a:p>
        </p:txBody>
      </p:sp>
      <p:pic>
        <p:nvPicPr>
          <p:cNvPr id="1026" name="Picture 2" descr="Thái Lan] Học Bổng Thạc Sỹ Toàn Phần Của Viện Công Nghệ Châu Á AIT Dành Cho  Các Nước Châu Á 2018 - YBOX">
            <a:extLst>
              <a:ext uri="{FF2B5EF4-FFF2-40B4-BE49-F238E27FC236}">
                <a16:creationId xmlns:a16="http://schemas.microsoft.com/office/drawing/2014/main" id="{CBB744FE-371A-31D1-C7D4-BB56363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8" y="1155844"/>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yoto University - Wikipedia">
            <a:extLst>
              <a:ext uri="{FF2B5EF4-FFF2-40B4-BE49-F238E27FC236}">
                <a16:creationId xmlns:a16="http://schemas.microsoft.com/office/drawing/2014/main" id="{61E79ECB-82C6-62AA-CCB6-178AA4CF3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936" y="1214957"/>
            <a:ext cx="1481333" cy="1481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980F5F-8F1E-DBD2-CDCF-A8C091774B4D}"/>
              </a:ext>
            </a:extLst>
          </p:cNvPr>
          <p:cNvSpPr txBox="1"/>
          <p:nvPr/>
        </p:nvSpPr>
        <p:spPr>
          <a:xfrm>
            <a:off x="3927174" y="2775094"/>
            <a:ext cx="1675384" cy="830997"/>
          </a:xfrm>
          <a:prstGeom prst="rect">
            <a:avLst/>
          </a:prstGeom>
          <a:noFill/>
        </p:spPr>
        <p:txBody>
          <a:bodyPr wrap="square" rtlCol="0">
            <a:spAutoFit/>
          </a:bodyPr>
          <a:lstStyle/>
          <a:p>
            <a:pPr algn="ctr"/>
            <a:r>
              <a:rPr lang="en-US" sz="1200" dirty="0"/>
              <a:t>2006-2009</a:t>
            </a:r>
          </a:p>
          <a:p>
            <a:pPr algn="ct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Kyoto, </a:t>
            </a:r>
            <a:br>
              <a:rPr lang="en-US" sz="1200" dirty="0"/>
            </a:br>
            <a:r>
              <a:rPr lang="en-US" sz="1200" dirty="0" err="1"/>
              <a:t>Nhật</a:t>
            </a:r>
            <a:r>
              <a:rPr lang="en-US" sz="1200" dirty="0"/>
              <a:t> </a:t>
            </a:r>
            <a:r>
              <a:rPr lang="en-US" sz="1200" dirty="0" err="1"/>
              <a:t>Bản</a:t>
            </a:r>
            <a:endParaRPr lang="en-US" sz="1200" dirty="0"/>
          </a:p>
        </p:txBody>
      </p:sp>
      <p:pic>
        <p:nvPicPr>
          <p:cNvPr id="1030" name="Picture 6" descr="Comprehensive Collaboration Agreement between Osaka University and Chugai |  Business Wire">
            <a:extLst>
              <a:ext uri="{FF2B5EF4-FFF2-40B4-BE49-F238E27FC236}">
                <a16:creationId xmlns:a16="http://schemas.microsoft.com/office/drawing/2014/main" id="{701BFDB5-A576-432E-56D4-887B1FDF4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100" y="1224802"/>
            <a:ext cx="1754589" cy="148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E162-8190-44CC-7CC3-26925A9C67C1}"/>
              </a:ext>
            </a:extLst>
          </p:cNvPr>
          <p:cNvSpPr txBox="1"/>
          <p:nvPr/>
        </p:nvSpPr>
        <p:spPr>
          <a:xfrm>
            <a:off x="6495100" y="2787378"/>
            <a:ext cx="1675384" cy="830997"/>
          </a:xfrm>
          <a:prstGeom prst="rect">
            <a:avLst/>
          </a:prstGeom>
          <a:noFill/>
        </p:spPr>
        <p:txBody>
          <a:bodyPr wrap="square" rtlCol="0">
            <a:spAutoFit/>
          </a:bodyPr>
          <a:lstStyle/>
          <a:p>
            <a:pPr algn="ctr"/>
            <a:r>
              <a:rPr lang="en-US" sz="1200" dirty="0"/>
              <a:t>2010</a:t>
            </a:r>
          </a:p>
          <a:p>
            <a:pPr algn="ctr"/>
            <a:r>
              <a:rPr lang="en-US" sz="1200" dirty="0"/>
              <a:t>Sau </a:t>
            </a: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OSAKA, </a:t>
            </a:r>
            <a:br>
              <a:rPr lang="en-US" sz="1200" dirty="0"/>
            </a:br>
            <a:r>
              <a:rPr lang="en-US" sz="1200" dirty="0" err="1"/>
              <a:t>Nhật</a:t>
            </a:r>
            <a:r>
              <a:rPr lang="en-US" sz="1200" dirty="0"/>
              <a:t> </a:t>
            </a:r>
            <a:r>
              <a:rPr lang="en-US" sz="1200" dirty="0" err="1"/>
              <a:t>Bản</a:t>
            </a:r>
            <a:endParaRPr lang="en-US" sz="1200" dirty="0"/>
          </a:p>
        </p:txBody>
      </p:sp>
      <p:pic>
        <p:nvPicPr>
          <p:cNvPr id="1034" name="Picture 10" descr="Climate Programme ETH Zurich | ETH Zurich's Climate Programme starts in  January 2018 | By ETH Seed Sustainability | Facebook">
            <a:extLst>
              <a:ext uri="{FF2B5EF4-FFF2-40B4-BE49-F238E27FC236}">
                <a16:creationId xmlns:a16="http://schemas.microsoft.com/office/drawing/2014/main" id="{AA837329-2AAD-7B6A-3F65-486D153EE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51" y="1178972"/>
            <a:ext cx="1887964" cy="1057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E8F0EB-969B-B362-660F-A07B39CD4405}"/>
              </a:ext>
            </a:extLst>
          </p:cNvPr>
          <p:cNvSpPr txBox="1"/>
          <p:nvPr/>
        </p:nvSpPr>
        <p:spPr>
          <a:xfrm>
            <a:off x="9402051" y="2747465"/>
            <a:ext cx="1823460" cy="1015663"/>
          </a:xfrm>
          <a:prstGeom prst="rect">
            <a:avLst/>
          </a:prstGeom>
          <a:noFill/>
        </p:spPr>
        <p:txBody>
          <a:bodyPr wrap="square" rtlCol="0">
            <a:spAutoFit/>
          </a:bodyPr>
          <a:lstStyle/>
          <a:p>
            <a:pPr algn="ctr"/>
            <a:r>
              <a:rPr lang="en-US" sz="1200" dirty="0"/>
              <a:t>2010-2016</a:t>
            </a:r>
          </a:p>
          <a:p>
            <a:pPr algn="ctr"/>
            <a:r>
              <a:rPr lang="en-US" sz="1200" dirty="0" err="1"/>
              <a:t>Nghiên</a:t>
            </a:r>
            <a:r>
              <a:rPr lang="en-US" sz="1200" dirty="0"/>
              <a:t> </a:t>
            </a:r>
            <a:r>
              <a:rPr lang="en-US" sz="1200" dirty="0" err="1"/>
              <a:t>Cứu</a:t>
            </a:r>
            <a:r>
              <a:rPr lang="en-US" sz="1200" dirty="0"/>
              <a:t> và Giảng </a:t>
            </a:r>
            <a:r>
              <a:rPr lang="en-US" sz="1200" dirty="0" err="1"/>
              <a:t>Viên</a:t>
            </a:r>
            <a:endParaRPr lang="en-US" sz="1200" dirty="0"/>
          </a:p>
          <a:p>
            <a:pPr algn="ctr"/>
            <a:r>
              <a:rPr lang="en-US" sz="1200" dirty="0" err="1"/>
              <a:t>Học</a:t>
            </a:r>
            <a:r>
              <a:rPr lang="en-US" sz="1200" dirty="0"/>
              <a:t> Viện </a:t>
            </a:r>
            <a:r>
              <a:rPr lang="en-US" sz="1200" dirty="0" err="1"/>
              <a:t>Kĩ</a:t>
            </a:r>
            <a:r>
              <a:rPr lang="en-US" sz="1200" dirty="0"/>
              <a:t> </a:t>
            </a:r>
            <a:r>
              <a:rPr lang="en-US" sz="1200" dirty="0" err="1"/>
              <a:t>Thuật</a:t>
            </a:r>
            <a:r>
              <a:rPr lang="en-US" sz="1200" dirty="0"/>
              <a:t> </a:t>
            </a:r>
            <a:r>
              <a:rPr lang="en-US" sz="1200" dirty="0" err="1"/>
              <a:t>Liên</a:t>
            </a:r>
            <a:r>
              <a:rPr lang="en-US" sz="1200" dirty="0"/>
              <a:t> Bang </a:t>
            </a:r>
            <a:r>
              <a:rPr lang="en-US" sz="1200" dirty="0" err="1"/>
              <a:t>Thụy</a:t>
            </a:r>
            <a:r>
              <a:rPr lang="en-US" sz="1200" dirty="0"/>
              <a:t> </a:t>
            </a:r>
            <a:r>
              <a:rPr lang="en-US" sz="1200" dirty="0" err="1"/>
              <a:t>Sĩ</a:t>
            </a:r>
            <a:r>
              <a:rPr lang="en-US" sz="1200" dirty="0"/>
              <a:t>, Thành </a:t>
            </a:r>
            <a:r>
              <a:rPr lang="en-US" sz="1200" dirty="0" err="1"/>
              <a:t>Phố</a:t>
            </a:r>
            <a:r>
              <a:rPr lang="en-US" sz="1200" dirty="0"/>
              <a:t> Zurich</a:t>
            </a:r>
          </a:p>
        </p:txBody>
      </p:sp>
      <p:sp>
        <p:nvSpPr>
          <p:cNvPr id="22" name="TextBox 21">
            <a:extLst>
              <a:ext uri="{FF2B5EF4-FFF2-40B4-BE49-F238E27FC236}">
                <a16:creationId xmlns:a16="http://schemas.microsoft.com/office/drawing/2014/main" id="{2150393B-B84B-6831-C1A4-B10E5F953A34}"/>
              </a:ext>
            </a:extLst>
          </p:cNvPr>
          <p:cNvSpPr txBox="1"/>
          <p:nvPr/>
        </p:nvSpPr>
        <p:spPr>
          <a:xfrm>
            <a:off x="839442" y="4252404"/>
            <a:ext cx="10450573" cy="2031325"/>
          </a:xfrm>
          <a:prstGeom prst="rect">
            <a:avLst/>
          </a:prstGeom>
          <a:noFill/>
        </p:spPr>
        <p:txBody>
          <a:bodyPr wrap="square" rtlCol="0">
            <a:spAutoFit/>
          </a:bodyPr>
          <a:lstStyle/>
          <a:p>
            <a:r>
              <a:rPr lang="en-US" dirty="0" err="1"/>
              <a:t>Hiện</a:t>
            </a:r>
            <a:r>
              <a:rPr lang="en-US" dirty="0"/>
              <a:t> nay </a:t>
            </a:r>
            <a:r>
              <a:rPr lang="en-US" dirty="0" err="1"/>
              <a:t>chủ</a:t>
            </a:r>
            <a:r>
              <a:rPr lang="en-US" dirty="0"/>
              <a:t> </a:t>
            </a:r>
            <a:r>
              <a:rPr lang="en-US" dirty="0" err="1"/>
              <a:t>yếu</a:t>
            </a:r>
            <a:r>
              <a:rPr lang="en-US" dirty="0"/>
              <a:t> </a:t>
            </a:r>
            <a:r>
              <a:rPr lang="en-US" dirty="0" err="1"/>
              <a:t>thời</a:t>
            </a:r>
            <a:r>
              <a:rPr lang="en-US" dirty="0"/>
              <a:t> </a:t>
            </a:r>
            <a:r>
              <a:rPr lang="en-US" dirty="0" err="1"/>
              <a:t>gian</a:t>
            </a:r>
            <a:r>
              <a:rPr lang="en-US" dirty="0"/>
              <a:t> ở </a:t>
            </a:r>
            <a:r>
              <a:rPr lang="en-US" dirty="0" err="1"/>
              <a:t>thành</a:t>
            </a:r>
            <a:r>
              <a:rPr lang="en-US" dirty="0"/>
              <a:t> </a:t>
            </a:r>
            <a:r>
              <a:rPr lang="en-US" dirty="0" err="1"/>
              <a:t>phố</a:t>
            </a:r>
            <a:r>
              <a:rPr lang="en-US" dirty="0"/>
              <a:t> New Delhi </a:t>
            </a:r>
            <a:r>
              <a:rPr lang="en-US" dirty="0" err="1"/>
              <a:t>của</a:t>
            </a:r>
            <a:r>
              <a:rPr lang="en-US" dirty="0"/>
              <a:t> </a:t>
            </a:r>
            <a:r>
              <a:rPr lang="en-US" dirty="0" err="1"/>
              <a:t>Ấn</a:t>
            </a:r>
            <a:r>
              <a:rPr lang="en-US" dirty="0"/>
              <a:t> </a:t>
            </a:r>
            <a:r>
              <a:rPr lang="en-US" dirty="0" err="1"/>
              <a:t>Độ</a:t>
            </a:r>
            <a:r>
              <a:rPr lang="en-US" dirty="0"/>
              <a:t> và ở Việt Nam. </a:t>
            </a:r>
            <a:r>
              <a:rPr lang="en-US" dirty="0" err="1"/>
              <a:t>Từ</a:t>
            </a:r>
            <a:r>
              <a:rPr lang="en-US" dirty="0"/>
              <a:t> 2016-2021, ở </a:t>
            </a:r>
            <a:r>
              <a:rPr lang="en-US" dirty="0" err="1"/>
              <a:t>t.p</a:t>
            </a:r>
            <a:r>
              <a:rPr lang="en-US" dirty="0"/>
              <a:t> Manila </a:t>
            </a:r>
            <a:r>
              <a:rPr lang="en-US" dirty="0" err="1"/>
              <a:t>của</a:t>
            </a:r>
            <a:r>
              <a:rPr lang="en-US" dirty="0"/>
              <a:t> Philippines và </a:t>
            </a:r>
            <a:r>
              <a:rPr lang="en-US" dirty="0" err="1"/>
              <a:t>làm</a:t>
            </a:r>
            <a:r>
              <a:rPr lang="en-US" dirty="0"/>
              <a:t> </a:t>
            </a:r>
            <a:r>
              <a:rPr lang="en-US" dirty="0" err="1"/>
              <a:t>công</a:t>
            </a:r>
            <a:r>
              <a:rPr lang="en-US" dirty="0"/>
              <a:t> </a:t>
            </a:r>
            <a:r>
              <a:rPr lang="en-US" dirty="0" err="1"/>
              <a:t>việc</a:t>
            </a:r>
            <a:r>
              <a:rPr lang="en-US" dirty="0"/>
              <a:t> </a:t>
            </a:r>
            <a:r>
              <a:rPr lang="en-US" dirty="0" err="1"/>
              <a:t>tư</a:t>
            </a:r>
            <a:r>
              <a:rPr lang="en-US" dirty="0"/>
              <a:t> </a:t>
            </a:r>
            <a:r>
              <a:rPr lang="en-US" dirty="0" err="1"/>
              <a:t>vấn</a:t>
            </a:r>
            <a:r>
              <a:rPr lang="en-US" dirty="0"/>
              <a:t> </a:t>
            </a:r>
            <a:r>
              <a:rPr lang="en-US" dirty="0" err="1"/>
              <a:t>kĩ</a:t>
            </a:r>
            <a:r>
              <a:rPr lang="en-US" dirty="0"/>
              <a:t> </a:t>
            </a:r>
            <a:r>
              <a:rPr lang="en-US" dirty="0" err="1"/>
              <a:t>thuật</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thiết</a:t>
            </a:r>
            <a:r>
              <a:rPr lang="en-US" dirty="0"/>
              <a:t> </a:t>
            </a:r>
            <a:r>
              <a:rPr lang="en-US" dirty="0" err="1"/>
              <a:t>kế</a:t>
            </a:r>
            <a:r>
              <a:rPr lang="en-US" dirty="0"/>
              <a:t> và </a:t>
            </a:r>
            <a:r>
              <a:rPr lang="en-US" dirty="0" err="1"/>
              <a:t>xây</a:t>
            </a:r>
            <a:r>
              <a:rPr lang="en-US" dirty="0"/>
              <a:t> </a:t>
            </a:r>
            <a:r>
              <a:rPr lang="en-US" dirty="0" err="1"/>
              <a:t>dựng</a:t>
            </a:r>
            <a:r>
              <a:rPr lang="en-US" dirty="0"/>
              <a:t> </a:t>
            </a:r>
            <a:r>
              <a:rPr lang="en-US" dirty="0" err="1"/>
              <a:t>các</a:t>
            </a:r>
            <a:r>
              <a:rPr lang="en-US" dirty="0"/>
              <a:t> nhà </a:t>
            </a:r>
            <a:r>
              <a:rPr lang="en-US" dirty="0" err="1"/>
              <a:t>máy</a:t>
            </a:r>
            <a:r>
              <a:rPr lang="en-US" dirty="0"/>
              <a:t> </a:t>
            </a:r>
            <a:r>
              <a:rPr lang="en-US" dirty="0" err="1"/>
              <a:t>sản</a:t>
            </a:r>
            <a:r>
              <a:rPr lang="en-US" dirty="0"/>
              <a:t> </a:t>
            </a:r>
            <a:r>
              <a:rPr lang="en-US" dirty="0" err="1"/>
              <a:t>xuất</a:t>
            </a:r>
            <a:r>
              <a:rPr lang="en-US" dirty="0"/>
              <a:t> nước </a:t>
            </a:r>
            <a:r>
              <a:rPr lang="en-US" dirty="0" err="1"/>
              <a:t>sạch</a:t>
            </a:r>
            <a:r>
              <a:rPr lang="en-US" dirty="0"/>
              <a:t>, </a:t>
            </a:r>
            <a:r>
              <a:rPr lang="en-US" dirty="0" err="1"/>
              <a:t>xử</a:t>
            </a:r>
            <a:r>
              <a:rPr lang="en-US" dirty="0"/>
              <a:t> lý nước </a:t>
            </a:r>
            <a:r>
              <a:rPr lang="en-US" dirty="0" err="1"/>
              <a:t>thải</a:t>
            </a:r>
            <a:r>
              <a:rPr lang="en-US" dirty="0"/>
              <a:t>, </a:t>
            </a:r>
            <a:r>
              <a:rPr lang="en-US" dirty="0" err="1"/>
              <a:t>xây</a:t>
            </a:r>
            <a:r>
              <a:rPr lang="en-US" dirty="0"/>
              <a:t> </a:t>
            </a:r>
            <a:r>
              <a:rPr lang="en-US" dirty="0" err="1"/>
              <a:t>dựng</a:t>
            </a:r>
            <a:r>
              <a:rPr lang="en-US" dirty="0"/>
              <a:t> </a:t>
            </a:r>
            <a:r>
              <a:rPr lang="en-US" dirty="0" err="1"/>
              <a:t>đường</a:t>
            </a:r>
            <a:r>
              <a:rPr lang="en-US" dirty="0"/>
              <a:t> </a:t>
            </a:r>
            <a:r>
              <a:rPr lang="en-US" dirty="0" err="1"/>
              <a:t>ống</a:t>
            </a:r>
            <a:r>
              <a:rPr lang="en-US" dirty="0"/>
              <a:t> nước, và </a:t>
            </a:r>
            <a:r>
              <a:rPr lang="en-US" dirty="0" err="1"/>
              <a:t>thi</a:t>
            </a:r>
            <a:r>
              <a:rPr lang="en-US" dirty="0"/>
              <a:t> </a:t>
            </a:r>
            <a:r>
              <a:rPr lang="en-US" dirty="0" err="1"/>
              <a:t>thoảng</a:t>
            </a:r>
            <a:r>
              <a:rPr lang="en-US" dirty="0"/>
              <a:t> </a:t>
            </a:r>
            <a:r>
              <a:rPr lang="en-US" dirty="0" err="1"/>
              <a:t>có</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làm</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khả</a:t>
            </a:r>
            <a:r>
              <a:rPr lang="en-US" dirty="0"/>
              <a:t> </a:t>
            </a:r>
            <a:r>
              <a:rPr lang="en-US" dirty="0" err="1"/>
              <a:t>thi</a:t>
            </a:r>
            <a:r>
              <a:rPr lang="en-US" dirty="0"/>
              <a:t> </a:t>
            </a:r>
            <a:r>
              <a:rPr lang="en-US" dirty="0" err="1"/>
              <a:t>xây</a:t>
            </a:r>
            <a:r>
              <a:rPr lang="en-US" dirty="0"/>
              <a:t> </a:t>
            </a:r>
            <a:r>
              <a:rPr lang="en-US" dirty="0" err="1"/>
              <a:t>dựng</a:t>
            </a:r>
            <a:r>
              <a:rPr lang="en-US" dirty="0"/>
              <a:t> nhà </a:t>
            </a:r>
            <a:r>
              <a:rPr lang="en-US" dirty="0" err="1"/>
              <a:t>máy</a:t>
            </a:r>
            <a:r>
              <a:rPr lang="en-US" dirty="0"/>
              <a:t> </a:t>
            </a:r>
            <a:r>
              <a:rPr lang="en-US" dirty="0" err="1"/>
              <a:t>điện</a:t>
            </a:r>
            <a:r>
              <a:rPr lang="en-US" dirty="0"/>
              <a:t> than, </a:t>
            </a:r>
            <a:r>
              <a:rPr lang="en-US" dirty="0" err="1"/>
              <a:t>điện</a:t>
            </a:r>
            <a:r>
              <a:rPr lang="en-US" dirty="0"/>
              <a:t> </a:t>
            </a:r>
            <a:r>
              <a:rPr lang="en-US" dirty="0" err="1"/>
              <a:t>mặt</a:t>
            </a:r>
            <a:r>
              <a:rPr lang="en-US" dirty="0"/>
              <a:t> </a:t>
            </a:r>
            <a:r>
              <a:rPr lang="en-US" dirty="0" err="1"/>
              <a:t>trời</a:t>
            </a:r>
            <a:r>
              <a:rPr lang="en-US" dirty="0"/>
              <a:t>, </a:t>
            </a:r>
            <a:r>
              <a:rPr lang="en-US" dirty="0" err="1"/>
              <a:t>điện</a:t>
            </a:r>
            <a:r>
              <a:rPr lang="en-US" dirty="0"/>
              <a:t> </a:t>
            </a:r>
            <a:r>
              <a:rPr lang="en-US" dirty="0" err="1"/>
              <a:t>gió</a:t>
            </a:r>
            <a:r>
              <a:rPr lang="en-US" dirty="0"/>
              <a:t>.</a:t>
            </a:r>
          </a:p>
          <a:p>
            <a:endParaRPr lang="en-US" dirty="0"/>
          </a:p>
          <a:p>
            <a:r>
              <a:rPr lang="en-US" dirty="0"/>
              <a:t>Công </a:t>
            </a:r>
            <a:r>
              <a:rPr lang="en-US" dirty="0" err="1"/>
              <a:t>việc</a:t>
            </a:r>
            <a:r>
              <a:rPr lang="en-US" dirty="0"/>
              <a:t> </a:t>
            </a:r>
            <a:r>
              <a:rPr lang="en-US" dirty="0" err="1"/>
              <a:t>về</a:t>
            </a:r>
            <a:r>
              <a:rPr lang="en-US" dirty="0"/>
              <a:t> </a:t>
            </a:r>
            <a:r>
              <a:rPr lang="en-US" dirty="0" err="1"/>
              <a:t>xử</a:t>
            </a:r>
            <a:r>
              <a:rPr lang="en-US" dirty="0"/>
              <a:t> lý </a:t>
            </a:r>
            <a:r>
              <a:rPr lang="en-US" dirty="0" err="1"/>
              <a:t>dữ</a:t>
            </a:r>
            <a:r>
              <a:rPr lang="en-US" dirty="0"/>
              <a:t> </a:t>
            </a:r>
            <a:r>
              <a:rPr lang="en-US" dirty="0" err="1"/>
              <a:t>liệu</a:t>
            </a:r>
            <a:r>
              <a:rPr lang="en-US" dirty="0"/>
              <a:t> </a:t>
            </a:r>
            <a:r>
              <a:rPr lang="en-US" dirty="0" err="1"/>
              <a:t>chỉ</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đam</a:t>
            </a:r>
            <a:r>
              <a:rPr lang="en-US" dirty="0"/>
              <a:t> </a:t>
            </a:r>
            <a:r>
              <a:rPr lang="en-US" dirty="0" err="1"/>
              <a:t>mê</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nghề</a:t>
            </a:r>
            <a:r>
              <a:rPr lang="en-US" dirty="0"/>
              <a:t> </a:t>
            </a:r>
            <a:r>
              <a:rPr lang="en-US" dirty="0" err="1"/>
              <a:t>chính</a:t>
            </a:r>
            <a:r>
              <a:rPr lang="en-US" dirty="0"/>
              <a:t>.</a:t>
            </a:r>
          </a:p>
          <a:p>
            <a:pPr marL="285750" indent="-285750">
              <a:buFontTx/>
              <a:buChar char="-"/>
            </a:pPr>
            <a:endParaRPr lang="en-US" dirty="0"/>
          </a:p>
        </p:txBody>
      </p:sp>
      <p:grpSp>
        <p:nvGrpSpPr>
          <p:cNvPr id="23" name="Group 22">
            <a:extLst>
              <a:ext uri="{FF2B5EF4-FFF2-40B4-BE49-F238E27FC236}">
                <a16:creationId xmlns:a16="http://schemas.microsoft.com/office/drawing/2014/main" id="{C5A08C8E-E85D-CC26-6440-55A51BA352C7}"/>
              </a:ext>
            </a:extLst>
          </p:cNvPr>
          <p:cNvGrpSpPr/>
          <p:nvPr/>
        </p:nvGrpSpPr>
        <p:grpSpPr>
          <a:xfrm>
            <a:off x="8629667" y="235107"/>
            <a:ext cx="3363051" cy="456771"/>
            <a:chOff x="8375250" y="6295570"/>
            <a:chExt cx="3363051" cy="456771"/>
          </a:xfrm>
        </p:grpSpPr>
        <p:pic>
          <p:nvPicPr>
            <p:cNvPr id="24" name="Picture 23">
              <a:extLst>
                <a:ext uri="{FF2B5EF4-FFF2-40B4-BE49-F238E27FC236}">
                  <a16:creationId xmlns:a16="http://schemas.microsoft.com/office/drawing/2014/main" id="{295DF2BF-F2F8-5705-6615-1178E7E2D6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5" name="Picture 24" descr="Logo&#10;&#10;Description automatically generated">
              <a:extLst>
                <a:ext uri="{FF2B5EF4-FFF2-40B4-BE49-F238E27FC236}">
                  <a16:creationId xmlns:a16="http://schemas.microsoft.com/office/drawing/2014/main" id="{C148F076-A301-88CE-BFCF-B7AAC7ABCA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6" name="TextBox 25">
              <a:extLst>
                <a:ext uri="{FF2B5EF4-FFF2-40B4-BE49-F238E27FC236}">
                  <a16:creationId xmlns:a16="http://schemas.microsoft.com/office/drawing/2014/main" id="{8D4E90EF-0F8F-FB4E-C2D6-AEC4E3DAA6F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9"/>
                </a:rPr>
                <a:t>https://www.iscm.ueh.edu.vn</a:t>
              </a:r>
              <a:r>
                <a:rPr lang="en-US" sz="1000" dirty="0"/>
                <a:t> </a:t>
              </a:r>
            </a:p>
          </p:txBody>
        </p:sp>
      </p:grpSp>
    </p:spTree>
    <p:extLst>
      <p:ext uri="{BB962C8B-B14F-4D97-AF65-F5344CB8AC3E}">
        <p14:creationId xmlns:p14="http://schemas.microsoft.com/office/powerpoint/2010/main" val="2977203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Tiểu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Sử</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4770537"/>
          </a:xfrm>
          <a:prstGeom prst="rect">
            <a:avLst/>
          </a:prstGeom>
          <a:noFill/>
        </p:spPr>
        <p:txBody>
          <a:bodyPr wrap="square">
            <a:spAutoFit/>
          </a:bodyPr>
          <a:lstStyle/>
          <a:p>
            <a:r>
              <a:rPr lang="en-US" sz="1600" dirty="0" err="1"/>
              <a:t>Sở</a:t>
            </a:r>
            <a:r>
              <a:rPr lang="en-US" sz="1600" dirty="0"/>
              <a:t> </a:t>
            </a:r>
            <a:r>
              <a:rPr lang="en-US" sz="1600" dirty="0" err="1"/>
              <a:t>thích</a:t>
            </a:r>
            <a:r>
              <a:rPr lang="en-US" sz="1600" dirty="0"/>
              <a:t> </a:t>
            </a:r>
            <a:r>
              <a:rPr lang="en-US" sz="1600" dirty="0" err="1"/>
              <a:t>công</a:t>
            </a:r>
            <a:r>
              <a:rPr lang="en-US" sz="1600" dirty="0"/>
              <a:t> </a:t>
            </a:r>
            <a:r>
              <a:rPr lang="en-US" sz="1600" dirty="0" err="1"/>
              <a:t>việc</a:t>
            </a:r>
            <a:r>
              <a:rPr lang="en-US" sz="1600" dirty="0"/>
              <a:t> </a:t>
            </a:r>
            <a:r>
              <a:rPr lang="en-US" sz="1600" dirty="0" err="1"/>
              <a:t>liên</a:t>
            </a:r>
            <a:r>
              <a:rPr lang="en-US" sz="1600" dirty="0"/>
              <a:t> </a:t>
            </a:r>
            <a:r>
              <a:rPr lang="en-US" sz="1600" dirty="0" err="1"/>
              <a:t>quan</a:t>
            </a:r>
            <a:r>
              <a:rPr lang="en-US" sz="1600" dirty="0"/>
              <a:t> </a:t>
            </a:r>
            <a:r>
              <a:rPr lang="en-US" sz="1600" dirty="0" err="1"/>
              <a:t>đến</a:t>
            </a:r>
            <a:r>
              <a:rPr lang="en-US" sz="1600" dirty="0"/>
              <a:t> </a:t>
            </a:r>
            <a:r>
              <a:rPr lang="en-US" sz="1600" dirty="0" err="1"/>
              <a:t>toán</a:t>
            </a:r>
            <a:r>
              <a:rPr lang="en-US" sz="1600" dirty="0"/>
              <a:t> </a:t>
            </a:r>
            <a:r>
              <a:rPr lang="en-US" sz="1600" dirty="0" err="1"/>
              <a:t>ứng</a:t>
            </a:r>
            <a:r>
              <a:rPr lang="en-US" sz="1600" dirty="0"/>
              <a:t> </a:t>
            </a:r>
            <a:r>
              <a:rPr lang="en-US" sz="1600" dirty="0" err="1"/>
              <a:t>dụng</a:t>
            </a:r>
            <a:r>
              <a:rPr lang="en-US" sz="1600" dirty="0"/>
              <a:t>, </a:t>
            </a:r>
            <a:r>
              <a:rPr lang="en-US" sz="1600" dirty="0" err="1"/>
              <a:t>cụ</a:t>
            </a:r>
            <a:r>
              <a:rPr lang="en-US" sz="1600" dirty="0"/>
              <a:t> </a:t>
            </a:r>
            <a:r>
              <a:rPr lang="en-US" sz="1600" dirty="0" err="1"/>
              <a:t>thể</a:t>
            </a:r>
            <a:r>
              <a:rPr lang="en-US" sz="1600" dirty="0"/>
              <a:t> </a:t>
            </a:r>
            <a:r>
              <a:rPr lang="en-US" sz="1600" dirty="0" err="1"/>
              <a:t>là</a:t>
            </a:r>
            <a:r>
              <a:rPr lang="en-US" sz="1600" dirty="0"/>
              <a:t> </a:t>
            </a:r>
            <a:r>
              <a:rPr lang="en-US" sz="1600" dirty="0" err="1"/>
              <a:t>toán</a:t>
            </a:r>
            <a:r>
              <a:rPr lang="en-US" sz="1600" dirty="0"/>
              <a:t> </a:t>
            </a:r>
            <a:r>
              <a:rPr lang="en-US" sz="1600" dirty="0" err="1"/>
              <a:t>thống</a:t>
            </a:r>
            <a:r>
              <a:rPr lang="en-US" sz="1600" dirty="0"/>
              <a:t> </a:t>
            </a:r>
            <a:r>
              <a:rPr lang="en-US" sz="1600" dirty="0" err="1"/>
              <a:t>kê</a:t>
            </a:r>
            <a:r>
              <a:rPr lang="en-US" sz="1600" dirty="0"/>
              <a:t> và </a:t>
            </a:r>
            <a:r>
              <a:rPr lang="en-US" sz="1600" dirty="0" err="1"/>
              <a:t>toán</a:t>
            </a:r>
            <a:r>
              <a:rPr lang="en-US" sz="1600" dirty="0"/>
              <a:t> </a:t>
            </a:r>
            <a:r>
              <a:rPr lang="en-US" sz="1600" dirty="0" err="1"/>
              <a:t>tối</a:t>
            </a:r>
            <a:r>
              <a:rPr lang="en-US" sz="1600" dirty="0"/>
              <a:t> </a:t>
            </a:r>
            <a:r>
              <a:rPr lang="en-US" sz="1600" dirty="0" err="1"/>
              <a:t>ưu</a:t>
            </a:r>
            <a:r>
              <a:rPr lang="en-US" sz="1600" dirty="0"/>
              <a:t> và </a:t>
            </a:r>
            <a:r>
              <a:rPr lang="en-US" sz="1600" dirty="0" err="1"/>
              <a:t>vận</a:t>
            </a:r>
            <a:r>
              <a:rPr lang="en-US" sz="1600" dirty="0"/>
              <a:t> </a:t>
            </a:r>
            <a:r>
              <a:rPr lang="en-US" sz="1600" dirty="0" err="1"/>
              <a:t>trù</a:t>
            </a:r>
            <a:r>
              <a:rPr lang="en-US" sz="1600" dirty="0"/>
              <a:t> </a:t>
            </a:r>
            <a:r>
              <a:rPr lang="en-US" sz="1600" dirty="0" err="1"/>
              <a:t>học</a:t>
            </a:r>
            <a:r>
              <a:rPr lang="en-US" sz="1600" dirty="0"/>
              <a:t> </a:t>
            </a:r>
            <a:r>
              <a:rPr lang="en-US" sz="1600" dirty="0" err="1"/>
              <a:t>trong</a:t>
            </a:r>
            <a:r>
              <a:rPr lang="en-US" sz="1600" dirty="0"/>
              <a:t> </a:t>
            </a:r>
            <a:r>
              <a:rPr lang="en-US" sz="1600" dirty="0" err="1"/>
              <a:t>việc</a:t>
            </a:r>
            <a:r>
              <a:rPr lang="en-US" sz="1600" dirty="0"/>
              <a:t> </a:t>
            </a:r>
            <a:r>
              <a:rPr lang="en-US" sz="1600" dirty="0" err="1"/>
              <a:t>phát</a:t>
            </a:r>
            <a:r>
              <a:rPr lang="en-US" sz="1600" dirty="0"/>
              <a:t> </a:t>
            </a:r>
            <a:r>
              <a:rPr lang="en-US" sz="1600" dirty="0" err="1"/>
              <a:t>triển</a:t>
            </a:r>
            <a:r>
              <a:rPr lang="en-US" sz="1600" dirty="0"/>
              <a:t> và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err="1"/>
              <a:t>giải</a:t>
            </a:r>
            <a:r>
              <a:rPr lang="en-US" sz="1600" dirty="0"/>
              <a:t> </a:t>
            </a:r>
            <a:r>
              <a:rPr lang="en-US" sz="1600" dirty="0" err="1"/>
              <a:t>pháp</a:t>
            </a:r>
            <a:r>
              <a:rPr lang="en-US" sz="1600" dirty="0"/>
              <a:t> </a:t>
            </a:r>
            <a:r>
              <a:rPr lang="en-US" sz="1600" dirty="0" err="1"/>
              <a:t>quản</a:t>
            </a:r>
            <a:r>
              <a:rPr lang="en-US" sz="1600" dirty="0"/>
              <a:t> lý </a:t>
            </a:r>
            <a:r>
              <a:rPr lang="en-US" sz="1600" dirty="0" err="1"/>
              <a:t>tối</a:t>
            </a:r>
            <a:r>
              <a:rPr lang="en-US" sz="1600" dirty="0"/>
              <a:t> </a:t>
            </a:r>
            <a:r>
              <a:rPr lang="en-US" sz="1600" dirty="0" err="1"/>
              <a:t>ưu</a:t>
            </a:r>
            <a:r>
              <a:rPr lang="en-US" sz="1600" dirty="0"/>
              <a:t> </a:t>
            </a:r>
            <a:r>
              <a:rPr lang="en-US" sz="1600" dirty="0" err="1"/>
              <a:t>cho</a:t>
            </a:r>
            <a:r>
              <a:rPr lang="en-US" sz="1600" dirty="0"/>
              <a:t> </a:t>
            </a:r>
            <a:r>
              <a:rPr lang="en-US" sz="1600" dirty="0" err="1"/>
              <a:t>các</a:t>
            </a:r>
            <a:r>
              <a:rPr lang="en-US" sz="1600" dirty="0"/>
              <a:t> </a:t>
            </a:r>
            <a:r>
              <a:rPr lang="en-US" sz="1600" dirty="0" err="1"/>
              <a:t>tòa</a:t>
            </a:r>
            <a:r>
              <a:rPr lang="en-US" sz="1600" dirty="0"/>
              <a:t> nhà, nhà </a:t>
            </a:r>
            <a:r>
              <a:rPr lang="en-US" sz="1600" dirty="0" err="1"/>
              <a:t>máy</a:t>
            </a:r>
            <a:r>
              <a:rPr lang="en-US" sz="1600" dirty="0"/>
              <a:t>, và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kĩ</a:t>
            </a:r>
            <a:r>
              <a:rPr lang="en-US" sz="1600" dirty="0"/>
              <a:t> </a:t>
            </a:r>
            <a:r>
              <a:rPr lang="en-US" sz="1600" dirty="0" err="1"/>
              <a:t>thuật</a:t>
            </a:r>
            <a:r>
              <a:rPr lang="en-US" sz="1600" dirty="0"/>
              <a:t>. </a:t>
            </a:r>
          </a:p>
          <a:p>
            <a:endParaRPr lang="en-US" sz="1600" dirty="0"/>
          </a:p>
          <a:p>
            <a:pPr marL="285750" indent="-285750">
              <a:buFont typeface="Arial" panose="020B0604020202020204" pitchFamily="34" charset="0"/>
              <a:buChar char="•"/>
            </a:pPr>
            <a:r>
              <a:rPr lang="en-US" sz="1400" i="1" dirty="0" err="1"/>
              <a:t>Tính</a:t>
            </a:r>
            <a:r>
              <a:rPr lang="en-US" sz="1400" i="1" dirty="0"/>
              <a:t> </a:t>
            </a:r>
            <a:r>
              <a:rPr lang="en-US" sz="1400" i="1" dirty="0" err="1"/>
              <a:t>toán</a:t>
            </a:r>
            <a:r>
              <a:rPr lang="en-US" sz="1400" i="1" dirty="0"/>
              <a:t> </a:t>
            </a:r>
            <a:r>
              <a:rPr lang="en-US" sz="1400" i="1" dirty="0" err="1"/>
              <a:t>rủi</a:t>
            </a:r>
            <a:r>
              <a:rPr lang="en-US" sz="1400" i="1" dirty="0"/>
              <a:t> do và </a:t>
            </a:r>
            <a:r>
              <a:rPr lang="en-US" sz="1400" i="1" dirty="0" err="1"/>
              <a:t>độ</a:t>
            </a:r>
            <a:r>
              <a:rPr lang="en-US" sz="1400" i="1" dirty="0"/>
              <a:t> tin </a:t>
            </a:r>
            <a:r>
              <a:rPr lang="en-US" sz="1400" i="1" dirty="0" err="1"/>
              <a:t>cậy</a:t>
            </a:r>
            <a:r>
              <a:rPr lang="en-US" sz="1400" i="1" dirty="0"/>
              <a:t> </a:t>
            </a:r>
            <a:r>
              <a:rPr lang="en-US" sz="1400" i="1" dirty="0" err="1"/>
              <a:t>trong</a:t>
            </a:r>
            <a:r>
              <a:rPr lang="en-US" sz="1400" i="1" dirty="0"/>
              <a:t> </a:t>
            </a:r>
            <a:r>
              <a:rPr lang="en-US" sz="1400" i="1" dirty="0" err="1"/>
              <a:t>lĩnh</a:t>
            </a:r>
            <a:r>
              <a:rPr lang="en-US" sz="1400" i="1" dirty="0"/>
              <a:t> </a:t>
            </a:r>
            <a:r>
              <a:rPr lang="en-US" sz="1400" i="1" dirty="0" err="1"/>
              <a:t>vực</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cơ</a:t>
            </a:r>
            <a:r>
              <a:rPr lang="en-US" sz="1400" i="1" dirty="0"/>
              <a:t> </a:t>
            </a:r>
            <a:r>
              <a:rPr lang="en-US" sz="1400" i="1" dirty="0" err="1"/>
              <a:t>sở</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đấu</a:t>
            </a:r>
            <a:r>
              <a:rPr lang="en-US" sz="1400" i="1" dirty="0"/>
              <a:t> </a:t>
            </a:r>
            <a:r>
              <a:rPr lang="en-US" sz="1400" i="1" dirty="0" err="1"/>
              <a:t>thầu</a:t>
            </a:r>
            <a:r>
              <a:rPr lang="en-US" sz="1400" i="1" dirty="0"/>
              <a:t> và </a:t>
            </a:r>
            <a:r>
              <a:rPr lang="en-US" sz="1400" i="1" dirty="0" err="1"/>
              <a:t>soạn</a:t>
            </a:r>
            <a:r>
              <a:rPr lang="en-US" sz="1400" i="1" dirty="0"/>
              <a:t> hợp </a:t>
            </a:r>
            <a:r>
              <a:rPr lang="en-US" sz="1400" i="1" dirty="0" err="1"/>
              <a:t>đồng</a:t>
            </a:r>
            <a:r>
              <a:rPr lang="en-US" sz="1400" i="1" dirty="0"/>
              <a:t>, </a:t>
            </a:r>
            <a:r>
              <a:rPr lang="en-US" sz="1400" i="1" dirty="0" err="1"/>
              <a:t>đặc</a:t>
            </a:r>
            <a:r>
              <a:rPr lang="en-US" sz="1400" i="1" dirty="0"/>
              <a:t> </a:t>
            </a:r>
            <a:r>
              <a:rPr lang="en-US" sz="1400" i="1" dirty="0" err="1"/>
              <a:t>biệt</a:t>
            </a:r>
            <a:r>
              <a:rPr lang="en-US" sz="1400" i="1" dirty="0"/>
              <a:t> </a:t>
            </a:r>
            <a:r>
              <a:rPr lang="en-US" sz="1400" i="1" dirty="0" err="1"/>
              <a:t>cho</a:t>
            </a:r>
            <a:r>
              <a:rPr lang="en-US" sz="1400" i="1" dirty="0"/>
              <a:t> </a:t>
            </a:r>
            <a:r>
              <a:rPr lang="en-US" sz="1400" i="1" dirty="0" err="1"/>
              <a:t>các</a:t>
            </a:r>
            <a:r>
              <a:rPr lang="en-US" sz="1400" i="1" dirty="0"/>
              <a:t> </a:t>
            </a:r>
            <a:r>
              <a:rPr lang="en-US" sz="1400" i="1" dirty="0" err="1"/>
              <a:t>dự</a:t>
            </a:r>
            <a:r>
              <a:rPr lang="en-US" sz="1400" i="1" dirty="0"/>
              <a:t> </a:t>
            </a:r>
            <a:r>
              <a:rPr lang="en-US" sz="1400" i="1" dirty="0" err="1"/>
              <a:t>án</a:t>
            </a:r>
            <a:r>
              <a:rPr lang="en-US" sz="1400" i="1" dirty="0"/>
              <a:t> </a:t>
            </a:r>
            <a:r>
              <a:rPr lang="en-US" sz="1400" i="1" dirty="0" err="1"/>
              <a:t>sử</a:t>
            </a:r>
            <a:r>
              <a:rPr lang="en-US" sz="1400" i="1" dirty="0"/>
              <a:t> </a:t>
            </a:r>
            <a:r>
              <a:rPr lang="en-US" sz="1400" i="1" dirty="0" err="1"/>
              <a:t>dụng</a:t>
            </a:r>
            <a:r>
              <a:rPr lang="en-US" sz="1400" i="1" dirty="0"/>
              <a:t> FIDIC</a:t>
            </a:r>
          </a:p>
          <a:p>
            <a:pPr marL="285750" indent="-285750">
              <a:buFont typeface="Arial" panose="020B0604020202020204" pitchFamily="34" charset="0"/>
              <a:buChar char="•"/>
            </a:pPr>
            <a:r>
              <a:rPr lang="en-US" sz="1400" i="1" dirty="0" err="1"/>
              <a:t>Phân</a:t>
            </a:r>
            <a:r>
              <a:rPr lang="en-US" sz="1400" i="1" dirty="0"/>
              <a:t> </a:t>
            </a:r>
            <a:r>
              <a:rPr lang="en-US" sz="1400" i="1" dirty="0" err="1"/>
              <a:t>tích</a:t>
            </a:r>
            <a:r>
              <a:rPr lang="en-US" sz="1400" i="1" dirty="0"/>
              <a:t> </a:t>
            </a:r>
            <a:r>
              <a:rPr lang="en-US" sz="1400" i="1" dirty="0" err="1"/>
              <a:t>dữ</a:t>
            </a:r>
            <a:r>
              <a:rPr lang="en-US" sz="1400" i="1" dirty="0"/>
              <a:t> </a:t>
            </a:r>
            <a:r>
              <a:rPr lang="en-US" sz="1400" i="1" dirty="0" err="1"/>
              <a:t>liệu</a:t>
            </a:r>
            <a:endParaRPr lang="en-US" sz="1400" i="1" dirty="0"/>
          </a:p>
          <a:p>
            <a:endParaRPr lang="en-US" sz="1600" dirty="0"/>
          </a:p>
          <a:p>
            <a:r>
              <a:rPr lang="en-US" sz="1200" dirty="0"/>
              <a:t>Trang Web: 	</a:t>
            </a:r>
            <a:r>
              <a:rPr lang="en-US" sz="1200" dirty="0">
                <a:hlinkClick r:id="rId3"/>
              </a:rPr>
              <a:t>https://namkyodai.github.io</a:t>
            </a:r>
            <a:r>
              <a:rPr lang="en-US" sz="1200" dirty="0"/>
              <a:t> </a:t>
            </a:r>
          </a:p>
          <a:p>
            <a:r>
              <a:rPr lang="en-US" sz="1200" dirty="0" err="1"/>
              <a:t>Thư</a:t>
            </a:r>
            <a:r>
              <a:rPr lang="en-US" sz="1200" dirty="0"/>
              <a:t> </a:t>
            </a:r>
            <a:r>
              <a:rPr lang="en-US" sz="1200" dirty="0" err="1"/>
              <a:t>Điện</a:t>
            </a:r>
            <a:r>
              <a:rPr lang="en-US" sz="1200" dirty="0"/>
              <a:t> </a:t>
            </a:r>
            <a:r>
              <a:rPr lang="en-US" sz="1200" dirty="0" err="1"/>
              <a:t>Tử</a:t>
            </a:r>
            <a:r>
              <a:rPr lang="en-US" sz="1200" dirty="0"/>
              <a:t>:	</a:t>
            </a:r>
            <a:r>
              <a:rPr lang="en-US" sz="1200" dirty="0">
                <a:hlinkClick r:id="rId4"/>
              </a:rPr>
              <a:t>namlt@ueh.edu.vn</a:t>
            </a:r>
            <a:r>
              <a:rPr lang="en-US" sz="1200" dirty="0"/>
              <a:t> </a:t>
            </a:r>
          </a:p>
          <a:p>
            <a:r>
              <a:rPr lang="en-US" sz="1200" dirty="0"/>
              <a:t>Di </a:t>
            </a:r>
            <a:r>
              <a:rPr lang="en-US" sz="1200" dirty="0" err="1"/>
              <a:t>Động</a:t>
            </a:r>
            <a:r>
              <a:rPr lang="en-US" sz="1200" dirty="0"/>
              <a:t>:	Việt Nam: +84-983780100 (Lines, </a:t>
            </a:r>
            <a:r>
              <a:rPr lang="en-US" sz="1200" dirty="0" err="1"/>
              <a:t>Whatsapp</a:t>
            </a:r>
            <a:r>
              <a:rPr lang="en-US" sz="1200" dirty="0"/>
              <a:t>, 	Viber, </a:t>
            </a:r>
            <a:r>
              <a:rPr lang="en-US" sz="1200" dirty="0" err="1"/>
              <a:t>Zalo</a:t>
            </a:r>
            <a:r>
              <a:rPr lang="en-US" sz="1200" dirty="0"/>
              <a:t>)</a:t>
            </a:r>
          </a:p>
          <a:p>
            <a:r>
              <a:rPr lang="en-US" sz="1200" dirty="0"/>
              <a:t>	</a:t>
            </a:r>
            <a:r>
              <a:rPr lang="en-US" sz="1200" dirty="0" err="1"/>
              <a:t>Ấn</a:t>
            </a:r>
            <a:r>
              <a:rPr lang="en-US" sz="1200" dirty="0"/>
              <a:t> </a:t>
            </a:r>
            <a:r>
              <a:rPr lang="en-US" sz="1200" dirty="0" err="1"/>
              <a:t>Độ</a:t>
            </a:r>
            <a:r>
              <a:rPr lang="en-US" sz="1200" dirty="0"/>
              <a:t>: +91-9810444723</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0932A923-9F12-6E3E-937B-2170F105F64D}"/>
              </a:ext>
            </a:extLst>
          </p:cNvPr>
          <p:cNvPicPr>
            <a:picLocks noChangeAspect="1"/>
          </p:cNvPicPr>
          <p:nvPr/>
        </p:nvPicPr>
        <p:blipFill>
          <a:blip r:embed="rId5"/>
          <a:stretch>
            <a:fillRect/>
          </a:stretch>
        </p:blipFill>
        <p:spPr>
          <a:xfrm>
            <a:off x="4815713" y="940568"/>
            <a:ext cx="7020651" cy="5335945"/>
          </a:xfrm>
          <a:prstGeom prst="rect">
            <a:avLst/>
          </a:prstGeom>
        </p:spPr>
      </p:pic>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4254505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4" name="Arrow: Right 3">
            <a:extLst>
              <a:ext uri="{FF2B5EF4-FFF2-40B4-BE49-F238E27FC236}">
                <a16:creationId xmlns:a16="http://schemas.microsoft.com/office/drawing/2014/main" id="{C92C30ED-70AB-BD2F-595A-6A638B5AF43B}"/>
              </a:ext>
            </a:extLst>
          </p:cNvPr>
          <p:cNvSpPr/>
          <p:nvPr/>
        </p:nvSpPr>
        <p:spPr>
          <a:xfrm>
            <a:off x="1633492" y="1429585"/>
            <a:ext cx="2965141" cy="1303535"/>
          </a:xfrm>
          <a:prstGeom prst="rightArrow">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Công </a:t>
            </a:r>
            <a:r>
              <a:rPr lang="en-US" dirty="0" err="1">
                <a:solidFill>
                  <a:schemeClr val="tx1"/>
                </a:solidFill>
              </a:rPr>
              <a:t>Nghệ</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endParaRPr lang="en-US" dirty="0">
              <a:solidFill>
                <a:schemeClr val="tx1"/>
              </a:solidFill>
            </a:endParaRPr>
          </a:p>
        </p:txBody>
      </p:sp>
      <p:sp>
        <p:nvSpPr>
          <p:cNvPr id="5" name="Arrow: Right 4">
            <a:extLst>
              <a:ext uri="{FF2B5EF4-FFF2-40B4-BE49-F238E27FC236}">
                <a16:creationId xmlns:a16="http://schemas.microsoft.com/office/drawing/2014/main" id="{94111295-FE62-63DA-4B98-2A997634745B}"/>
              </a:ext>
            </a:extLst>
          </p:cNvPr>
          <p:cNvSpPr/>
          <p:nvPr/>
        </p:nvSpPr>
        <p:spPr>
          <a:xfrm>
            <a:off x="1615734" y="2950509"/>
            <a:ext cx="2982899" cy="1311583"/>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Kê</a:t>
            </a:r>
            <a:endParaRPr lang="en-US" dirty="0">
              <a:solidFill>
                <a:schemeClr val="tx1"/>
              </a:solidFill>
            </a:endParaRPr>
          </a:p>
        </p:txBody>
      </p:sp>
      <p:sp>
        <p:nvSpPr>
          <p:cNvPr id="6" name="Arrow: Right 5">
            <a:extLst>
              <a:ext uri="{FF2B5EF4-FFF2-40B4-BE49-F238E27FC236}">
                <a16:creationId xmlns:a16="http://schemas.microsoft.com/office/drawing/2014/main" id="{F35088CA-12FC-1D1E-FDD2-6AE50962634E}"/>
              </a:ext>
            </a:extLst>
          </p:cNvPr>
          <p:cNvSpPr/>
          <p:nvPr/>
        </p:nvSpPr>
        <p:spPr>
          <a:xfrm>
            <a:off x="1615736" y="4455385"/>
            <a:ext cx="2982898" cy="13115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trữ</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pic>
        <p:nvPicPr>
          <p:cNvPr id="4098" name="Picture 2" descr="Larry Ellison - Wikipedia">
            <a:extLst>
              <a:ext uri="{FF2B5EF4-FFF2-40B4-BE49-F238E27FC236}">
                <a16:creationId xmlns:a16="http://schemas.microsoft.com/office/drawing/2014/main" id="{65AEF8C5-253F-2147-E42E-DCE5C71FE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531960"/>
            <a:ext cx="1085160" cy="1139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ve Jobs Vs. Bill Gates: a History of Their Love-Hate Relationship">
            <a:extLst>
              <a:ext uri="{FF2B5EF4-FFF2-40B4-BE49-F238E27FC236}">
                <a16:creationId xmlns:a16="http://schemas.microsoft.com/office/drawing/2014/main" id="{5CC7E852-5101-669D-A353-E2B06B4A0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695875"/>
            <a:ext cx="1209478" cy="905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6DE9423-B7F2-CF1C-CEFD-43AAD8C1B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268" y="3132866"/>
            <a:ext cx="647101" cy="90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24BFA3E-144B-9D95-3D5E-BD3D7301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711" y="3132867"/>
            <a:ext cx="844521" cy="905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862B91-7F39-219F-F588-C14FDEE97257}"/>
              </a:ext>
            </a:extLst>
          </p:cNvPr>
          <p:cNvSpPr txBox="1"/>
          <p:nvPr/>
        </p:nvSpPr>
        <p:spPr>
          <a:xfrm>
            <a:off x="8551963" y="1663334"/>
            <a:ext cx="2966587" cy="923330"/>
          </a:xfrm>
          <a:prstGeom prst="rect">
            <a:avLst/>
          </a:prstGeom>
          <a:noFill/>
        </p:spPr>
        <p:txBody>
          <a:bodyPr wrap="square" rtlCol="0">
            <a:spAutoFit/>
          </a:bodyPr>
          <a:lstStyle/>
          <a:p>
            <a:r>
              <a:rPr lang="en-US" dirty="0" err="1"/>
              <a:t>Chíp</a:t>
            </a:r>
            <a:r>
              <a:rPr lang="en-US" dirty="0"/>
              <a:t> </a:t>
            </a:r>
            <a:r>
              <a:rPr lang="en-US" dirty="0" err="1"/>
              <a:t>điện</a:t>
            </a:r>
            <a:r>
              <a:rPr lang="en-US" dirty="0"/>
              <a:t> </a:t>
            </a:r>
            <a:r>
              <a:rPr lang="en-US" dirty="0" err="1"/>
              <a:t>tử</a:t>
            </a:r>
            <a:r>
              <a:rPr lang="en-US" dirty="0"/>
              <a:t>, chip </a:t>
            </a:r>
            <a:r>
              <a:rPr lang="en-US" dirty="0" err="1"/>
              <a:t>bán</a:t>
            </a:r>
            <a:r>
              <a:rPr lang="en-US" dirty="0"/>
              <a:t> </a:t>
            </a:r>
            <a:r>
              <a:rPr lang="en-US" dirty="0" err="1"/>
              <a:t>dẫn</a:t>
            </a:r>
            <a:r>
              <a:rPr lang="en-US" dirty="0"/>
              <a:t>, </a:t>
            </a:r>
            <a:r>
              <a:rPr lang="en-US" dirty="0" err="1"/>
              <a:t>tốc</a:t>
            </a:r>
            <a:r>
              <a:rPr lang="en-US" dirty="0"/>
              <a:t> </a:t>
            </a:r>
            <a:r>
              <a:rPr lang="en-US" dirty="0" err="1"/>
              <a:t>độ</a:t>
            </a:r>
            <a:r>
              <a:rPr lang="en-US" dirty="0"/>
              <a:t> </a:t>
            </a:r>
            <a:r>
              <a:rPr lang="en-US" dirty="0" err="1"/>
              <a:t>xử</a:t>
            </a:r>
            <a:r>
              <a:rPr lang="en-US" dirty="0"/>
              <a:t> lý, </a:t>
            </a:r>
            <a:r>
              <a:rPr lang="en-US" dirty="0" err="1"/>
              <a:t>máy</a:t>
            </a:r>
            <a:r>
              <a:rPr lang="en-US" dirty="0"/>
              <a:t> </a:t>
            </a:r>
            <a:r>
              <a:rPr lang="en-US" dirty="0" err="1"/>
              <a:t>tính</a:t>
            </a:r>
            <a:r>
              <a:rPr lang="en-US" dirty="0"/>
              <a:t> </a:t>
            </a:r>
            <a:r>
              <a:rPr lang="en-US" dirty="0" err="1"/>
              <a:t>cá</a:t>
            </a:r>
            <a:r>
              <a:rPr lang="en-US" dirty="0"/>
              <a:t> </a:t>
            </a:r>
            <a:r>
              <a:rPr lang="en-US" dirty="0" err="1"/>
              <a:t>nhân</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chủ</a:t>
            </a:r>
            <a:endParaRPr lang="en-US" dirty="0"/>
          </a:p>
        </p:txBody>
      </p:sp>
      <p:sp>
        <p:nvSpPr>
          <p:cNvPr id="12" name="TextBox 11">
            <a:extLst>
              <a:ext uri="{FF2B5EF4-FFF2-40B4-BE49-F238E27FC236}">
                <a16:creationId xmlns:a16="http://schemas.microsoft.com/office/drawing/2014/main" id="{B170ADB5-1C07-AD4C-9590-27F5F37B3EAB}"/>
              </a:ext>
            </a:extLst>
          </p:cNvPr>
          <p:cNvSpPr txBox="1"/>
          <p:nvPr/>
        </p:nvSpPr>
        <p:spPr>
          <a:xfrm>
            <a:off x="8554282" y="3045851"/>
            <a:ext cx="2966587" cy="923330"/>
          </a:xfrm>
          <a:prstGeom prst="rect">
            <a:avLst/>
          </a:prstGeom>
          <a:noFill/>
        </p:spPr>
        <p:txBody>
          <a:bodyPr wrap="square" rtlCol="0">
            <a:spAutoFit/>
          </a:bodyPr>
          <a:lstStyle/>
          <a:p>
            <a:r>
              <a:rPr lang="en-US" dirty="0" err="1"/>
              <a:t>Giờ</a:t>
            </a:r>
            <a:r>
              <a:rPr lang="en-US" dirty="0"/>
              <a:t> </a:t>
            </a:r>
            <a:r>
              <a:rPr lang="en-US" dirty="0" err="1"/>
              <a:t>đây</a:t>
            </a:r>
            <a:r>
              <a:rPr lang="en-US" dirty="0"/>
              <a:t>, </a:t>
            </a:r>
            <a:r>
              <a:rPr lang="en-US" dirty="0" err="1"/>
              <a:t>thay</a:t>
            </a:r>
            <a:r>
              <a:rPr lang="en-US" dirty="0"/>
              <a:t> </a:t>
            </a:r>
            <a:r>
              <a:rPr lang="en-US" dirty="0" err="1"/>
              <a:t>vì</a:t>
            </a:r>
            <a:r>
              <a:rPr lang="en-US" dirty="0"/>
              <a:t> </a:t>
            </a:r>
            <a:r>
              <a:rPr lang="en-US" dirty="0" err="1"/>
              <a:t>phải</a:t>
            </a:r>
            <a:r>
              <a:rPr lang="en-US" dirty="0"/>
              <a:t> </a:t>
            </a:r>
            <a:r>
              <a:rPr lang="en-US" dirty="0" err="1"/>
              <a:t>mua</a:t>
            </a:r>
            <a:r>
              <a:rPr lang="en-US" dirty="0"/>
              <a:t> </a:t>
            </a:r>
            <a:r>
              <a:rPr lang="en-US" dirty="0" err="1"/>
              <a:t>phần</a:t>
            </a:r>
            <a:r>
              <a:rPr lang="en-US" dirty="0"/>
              <a:t> </a:t>
            </a:r>
            <a:r>
              <a:rPr lang="en-US" dirty="0" err="1"/>
              <a:t>mềm</a:t>
            </a:r>
            <a:r>
              <a:rPr lang="en-US" dirty="0"/>
              <a:t> </a:t>
            </a:r>
            <a:r>
              <a:rPr lang="en-US" dirty="0" err="1"/>
              <a:t>thống</a:t>
            </a:r>
            <a:r>
              <a:rPr lang="en-US" dirty="0"/>
              <a:t> </a:t>
            </a:r>
            <a:r>
              <a:rPr lang="en-US" dirty="0" err="1"/>
              <a:t>kê</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dùng</a:t>
            </a:r>
            <a:r>
              <a:rPr lang="en-US" dirty="0"/>
              <a:t> </a:t>
            </a:r>
            <a:r>
              <a:rPr lang="en-US" dirty="0" err="1"/>
              <a:t>miễn</a:t>
            </a:r>
            <a:r>
              <a:rPr lang="en-US" dirty="0"/>
              <a:t> </a:t>
            </a:r>
            <a:r>
              <a:rPr lang="en-US" dirty="0" err="1"/>
              <a:t>phí</a:t>
            </a:r>
            <a:r>
              <a:rPr lang="en-US" dirty="0"/>
              <a:t>.</a:t>
            </a:r>
          </a:p>
        </p:txBody>
      </p:sp>
      <p:sp>
        <p:nvSpPr>
          <p:cNvPr id="13" name="TextBox 12">
            <a:extLst>
              <a:ext uri="{FF2B5EF4-FFF2-40B4-BE49-F238E27FC236}">
                <a16:creationId xmlns:a16="http://schemas.microsoft.com/office/drawing/2014/main" id="{20100617-2C52-D89C-0D2C-2E9504AFBF2F}"/>
              </a:ext>
            </a:extLst>
          </p:cNvPr>
          <p:cNvSpPr txBox="1"/>
          <p:nvPr/>
        </p:nvSpPr>
        <p:spPr>
          <a:xfrm>
            <a:off x="8551963" y="4531960"/>
            <a:ext cx="2966587" cy="1200329"/>
          </a:xfrm>
          <a:prstGeom prst="rect">
            <a:avLst/>
          </a:prstGeom>
          <a:noFill/>
        </p:spPr>
        <p:txBody>
          <a:bodyPr wrap="square" rtlCol="0">
            <a:spAutoFit/>
          </a:bodyPr>
          <a:lstStyle/>
          <a:p>
            <a:r>
              <a:rPr lang="en-US" dirty="0" err="1"/>
              <a:t>Một</a:t>
            </a:r>
            <a:r>
              <a:rPr lang="en-US" dirty="0"/>
              <a:t> </a:t>
            </a:r>
            <a:r>
              <a:rPr lang="en-US" dirty="0" err="1"/>
              <a:t>ví</a:t>
            </a:r>
            <a:r>
              <a:rPr lang="en-US" dirty="0"/>
              <a:t> </a:t>
            </a:r>
            <a:r>
              <a:rPr lang="en-US" dirty="0" err="1"/>
              <a:t>dụ</a:t>
            </a:r>
            <a:r>
              <a:rPr lang="en-US" dirty="0"/>
              <a:t> </a:t>
            </a:r>
            <a:r>
              <a:rPr lang="en-US" dirty="0" err="1"/>
              <a:t>nữa</a:t>
            </a:r>
            <a:r>
              <a:rPr lang="en-US" dirty="0"/>
              <a:t> </a:t>
            </a:r>
            <a:r>
              <a:rPr lang="en-US" dirty="0" err="1"/>
              <a:t>về</a:t>
            </a:r>
            <a:r>
              <a:rPr lang="en-US" dirty="0"/>
              <a:t> </a:t>
            </a:r>
            <a:r>
              <a:rPr lang="en-US" dirty="0" err="1"/>
              <a:t>Kinh</a:t>
            </a:r>
            <a:r>
              <a:rPr lang="en-US" dirty="0"/>
              <a:t> </a:t>
            </a:r>
            <a:r>
              <a:rPr lang="en-US" dirty="0" err="1"/>
              <a:t>doanh</a:t>
            </a:r>
            <a:r>
              <a:rPr lang="en-US" dirty="0"/>
              <a:t> vs </a:t>
            </a:r>
            <a:r>
              <a:rPr lang="en-US" dirty="0" err="1"/>
              <a:t>Nghiên</a:t>
            </a:r>
            <a:r>
              <a:rPr lang="en-US" dirty="0"/>
              <a:t> </a:t>
            </a:r>
            <a:r>
              <a:rPr lang="en-US" dirty="0" err="1"/>
              <a:t>cứu</a:t>
            </a:r>
            <a:r>
              <a:rPr lang="en-US" dirty="0"/>
              <a:t> </a:t>
            </a:r>
            <a:r>
              <a:rPr lang="en-US" dirty="0" err="1"/>
              <a:t>trong</a:t>
            </a:r>
            <a:r>
              <a:rPr lang="en-US" dirty="0"/>
              <a:t> </a:t>
            </a:r>
            <a:r>
              <a:rPr lang="en-US" dirty="0" err="1"/>
              <a:t>mảng</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p:txBody>
      </p:sp>
    </p:spTree>
    <p:extLst>
      <p:ext uri="{BB962C8B-B14F-4D97-AF65-F5344CB8AC3E}">
        <p14:creationId xmlns:p14="http://schemas.microsoft.com/office/powerpoint/2010/main" val="339362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CERN Logo, symbol, meaning, history, PNG, brand">
            <a:extLst>
              <a:ext uri="{FF2B5EF4-FFF2-40B4-BE49-F238E27FC236}">
                <a16:creationId xmlns:a16="http://schemas.microsoft.com/office/drawing/2014/main" id="{87FD53A1-1B19-44F0-39C8-0333256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56" y="5127902"/>
            <a:ext cx="2019220" cy="113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lainer: how does an experiment at the Large Hadron Collider work?">
            <a:extLst>
              <a:ext uri="{FF2B5EF4-FFF2-40B4-BE49-F238E27FC236}">
                <a16:creationId xmlns:a16="http://schemas.microsoft.com/office/drawing/2014/main" id="{10CC8BFE-F82E-BA70-CF9A-BE68F8780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772423"/>
            <a:ext cx="4574827" cy="3012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RN: Everything you need to know | BBC Science Focus Magazine">
            <a:extLst>
              <a:ext uri="{FF2B5EF4-FFF2-40B4-BE49-F238E27FC236}">
                <a16:creationId xmlns:a16="http://schemas.microsoft.com/office/drawing/2014/main" id="{2EBBE80C-9ADC-333A-6A6E-B34006C48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16" y="1772423"/>
            <a:ext cx="6290670" cy="3012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70DF5-B21A-14E3-0A5C-0C41D03735EC}"/>
              </a:ext>
            </a:extLst>
          </p:cNvPr>
          <p:cNvSpPr txBox="1"/>
          <p:nvPr/>
        </p:nvSpPr>
        <p:spPr>
          <a:xfrm>
            <a:off x="2822076" y="5016064"/>
            <a:ext cx="3977995" cy="1323439"/>
          </a:xfrm>
          <a:prstGeom prst="rect">
            <a:avLst/>
          </a:prstGeom>
          <a:noFill/>
        </p:spPr>
        <p:txBody>
          <a:bodyPr wrap="square">
            <a:spAutoFit/>
          </a:bodyPr>
          <a:lstStyle/>
          <a:p>
            <a:pPr marL="285750" indent="-285750">
              <a:buFontTx/>
              <a:buChar char="-"/>
            </a:pPr>
            <a:r>
              <a:rPr lang="en-US" sz="1600" dirty="0" err="1"/>
              <a:t>Nhanh</a:t>
            </a:r>
            <a:r>
              <a:rPr lang="en-US" sz="1600" dirty="0"/>
              <a:t> </a:t>
            </a:r>
            <a:r>
              <a:rPr lang="en-US" sz="1600" dirty="0" err="1"/>
              <a:t>như</a:t>
            </a:r>
            <a:r>
              <a:rPr lang="en-US" sz="1600" dirty="0"/>
              <a:t> </a:t>
            </a:r>
            <a:r>
              <a:rPr lang="en-US" sz="1600" dirty="0" err="1"/>
              <a:t>Điện</a:t>
            </a:r>
            <a:endParaRPr lang="en-US" sz="1600" dirty="0"/>
          </a:p>
          <a:p>
            <a:pPr marL="285750" indent="-285750">
              <a:buFontTx/>
              <a:buChar char="-"/>
            </a:pPr>
            <a:r>
              <a:rPr lang="en-US" sz="1600" dirty="0" err="1"/>
              <a:t>Vật</a:t>
            </a:r>
            <a:r>
              <a:rPr lang="en-US" sz="1600" dirty="0"/>
              <a:t> lý </a:t>
            </a:r>
            <a:r>
              <a:rPr lang="en-US" sz="1600" dirty="0" err="1"/>
              <a:t>lượng</a:t>
            </a:r>
            <a:r>
              <a:rPr lang="en-US" sz="1600" dirty="0"/>
              <a:t> </a:t>
            </a:r>
            <a:r>
              <a:rPr lang="en-US" sz="1600" dirty="0" err="1"/>
              <a:t>tử</a:t>
            </a:r>
            <a:r>
              <a:rPr lang="en-US" sz="1600" dirty="0"/>
              <a:t> 	(Quantum Physics)</a:t>
            </a:r>
          </a:p>
          <a:p>
            <a:pPr marL="285750" indent="-285750">
              <a:buFontTx/>
              <a:buChar char="-"/>
            </a:pPr>
            <a:r>
              <a:rPr lang="en-US" sz="1600" dirty="0" err="1"/>
              <a:t>Hố</a:t>
            </a:r>
            <a:r>
              <a:rPr lang="en-US" sz="1600" dirty="0"/>
              <a:t> </a:t>
            </a:r>
            <a:r>
              <a:rPr lang="en-US" sz="1600" dirty="0" err="1"/>
              <a:t>đen</a:t>
            </a:r>
            <a:r>
              <a:rPr lang="en-US" sz="1600" dirty="0"/>
              <a:t> 	(Black Hole)</a:t>
            </a:r>
          </a:p>
          <a:p>
            <a:pPr marL="285750" indent="-285750">
              <a:buFontTx/>
              <a:buChar char="-"/>
            </a:pPr>
            <a:r>
              <a:rPr lang="en-US" sz="1600" dirty="0" err="1"/>
              <a:t>Hạt</a:t>
            </a:r>
            <a:r>
              <a:rPr lang="en-US" sz="1600" dirty="0"/>
              <a:t> </a:t>
            </a:r>
            <a:r>
              <a:rPr lang="en-US" sz="1600" dirty="0" err="1"/>
              <a:t>của</a:t>
            </a:r>
            <a:r>
              <a:rPr lang="en-US" sz="1600" dirty="0"/>
              <a:t> </a:t>
            </a:r>
            <a:r>
              <a:rPr lang="en-US" sz="1600" dirty="0" err="1"/>
              <a:t>Chúa</a:t>
            </a:r>
            <a:r>
              <a:rPr lang="en-US" sz="1600" dirty="0"/>
              <a:t> 	(God particle)</a:t>
            </a:r>
          </a:p>
          <a:p>
            <a:endParaRPr lang="en-US" sz="1600" dirty="0"/>
          </a:p>
        </p:txBody>
      </p:sp>
    </p:spTree>
    <p:extLst>
      <p:ext uri="{BB962C8B-B14F-4D97-AF65-F5344CB8AC3E}">
        <p14:creationId xmlns:p14="http://schemas.microsoft.com/office/powerpoint/2010/main" val="269390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1" name="Rectangle 20">
            <a:extLst>
              <a:ext uri="{FF2B5EF4-FFF2-40B4-BE49-F238E27FC236}">
                <a16:creationId xmlns:a16="http://schemas.microsoft.com/office/drawing/2014/main" id="{ABEAD828-FCEC-9A58-3230-5AC4BD52F581}"/>
              </a:ext>
            </a:extLst>
          </p:cNvPr>
          <p:cNvSpPr/>
          <p:nvPr/>
        </p:nvSpPr>
        <p:spPr>
          <a:xfrm>
            <a:off x="620485" y="5015325"/>
            <a:ext cx="457199" cy="3077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B65E05-6482-1E19-4E6D-F9D11EED53A4}"/>
              </a:ext>
            </a:extLst>
          </p:cNvPr>
          <p:cNvSpPr/>
          <p:nvPr/>
        </p:nvSpPr>
        <p:spPr>
          <a:xfrm>
            <a:off x="4484914" y="2993573"/>
            <a:ext cx="457199" cy="23295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6ECB14-6F89-DA97-C667-26B4DC5B35DE}"/>
              </a:ext>
            </a:extLst>
          </p:cNvPr>
          <p:cNvSpPr/>
          <p:nvPr/>
        </p:nvSpPr>
        <p:spPr>
          <a:xfrm>
            <a:off x="6389914" y="2035629"/>
            <a:ext cx="457199" cy="32874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Khủng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cxnSp>
        <p:nvCxnSpPr>
          <p:cNvPr id="5" name="Straight Arrow Connector 4">
            <a:extLst>
              <a:ext uri="{FF2B5EF4-FFF2-40B4-BE49-F238E27FC236}">
                <a16:creationId xmlns:a16="http://schemas.microsoft.com/office/drawing/2014/main" id="{8404A03A-C94C-F88C-6C6F-C0E1C3FD60E2}"/>
              </a:ext>
            </a:extLst>
          </p:cNvPr>
          <p:cNvCxnSpPr/>
          <p:nvPr/>
        </p:nvCxnSpPr>
        <p:spPr>
          <a:xfrm>
            <a:off x="849086" y="5323114"/>
            <a:ext cx="624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9B259A-124C-FF07-2131-3A82360E0CC3}"/>
              </a:ext>
            </a:extLst>
          </p:cNvPr>
          <p:cNvCxnSpPr/>
          <p:nvPr/>
        </p:nvCxnSpPr>
        <p:spPr>
          <a:xfrm flipV="1">
            <a:off x="849086" y="1643743"/>
            <a:ext cx="0" cy="367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86B154-8D07-1CC0-B341-3F5BA1985402}"/>
              </a:ext>
            </a:extLst>
          </p:cNvPr>
          <p:cNvCxnSpPr/>
          <p:nvPr/>
        </p:nvCxnSpPr>
        <p:spPr>
          <a:xfrm flipV="1">
            <a:off x="849086" y="2035629"/>
            <a:ext cx="5780314" cy="2982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9B8858-83A1-E1D7-CA27-EDAF5BC1A1C9}"/>
              </a:ext>
            </a:extLst>
          </p:cNvPr>
          <p:cNvSpPr txBox="1"/>
          <p:nvPr/>
        </p:nvSpPr>
        <p:spPr>
          <a:xfrm>
            <a:off x="544286" y="5464629"/>
            <a:ext cx="631371" cy="307777"/>
          </a:xfrm>
          <a:prstGeom prst="rect">
            <a:avLst/>
          </a:prstGeom>
          <a:noFill/>
        </p:spPr>
        <p:txBody>
          <a:bodyPr wrap="square" rtlCol="0">
            <a:spAutoFit/>
          </a:bodyPr>
          <a:lstStyle/>
          <a:p>
            <a:r>
              <a:rPr lang="en-US" sz="1400" dirty="0"/>
              <a:t>2011</a:t>
            </a:r>
          </a:p>
        </p:txBody>
      </p:sp>
      <p:sp>
        <p:nvSpPr>
          <p:cNvPr id="16" name="TextBox 15">
            <a:extLst>
              <a:ext uri="{FF2B5EF4-FFF2-40B4-BE49-F238E27FC236}">
                <a16:creationId xmlns:a16="http://schemas.microsoft.com/office/drawing/2014/main" id="{136F0D5C-74FE-B88C-9AB8-6B20C0A4C98D}"/>
              </a:ext>
            </a:extLst>
          </p:cNvPr>
          <p:cNvSpPr txBox="1"/>
          <p:nvPr/>
        </p:nvSpPr>
        <p:spPr>
          <a:xfrm>
            <a:off x="4474029" y="5463140"/>
            <a:ext cx="631371" cy="307777"/>
          </a:xfrm>
          <a:prstGeom prst="rect">
            <a:avLst/>
          </a:prstGeom>
          <a:noFill/>
        </p:spPr>
        <p:txBody>
          <a:bodyPr wrap="square" rtlCol="0">
            <a:spAutoFit/>
          </a:bodyPr>
          <a:lstStyle/>
          <a:p>
            <a:r>
              <a:rPr lang="en-US" sz="1400" dirty="0"/>
              <a:t>2022</a:t>
            </a:r>
          </a:p>
        </p:txBody>
      </p:sp>
      <p:sp>
        <p:nvSpPr>
          <p:cNvPr id="17" name="TextBox 16">
            <a:extLst>
              <a:ext uri="{FF2B5EF4-FFF2-40B4-BE49-F238E27FC236}">
                <a16:creationId xmlns:a16="http://schemas.microsoft.com/office/drawing/2014/main" id="{DAF026F6-855B-BED7-B6E2-78CB2B141A9F}"/>
              </a:ext>
            </a:extLst>
          </p:cNvPr>
          <p:cNvSpPr txBox="1"/>
          <p:nvPr/>
        </p:nvSpPr>
        <p:spPr>
          <a:xfrm>
            <a:off x="6313714" y="5463140"/>
            <a:ext cx="631371" cy="307777"/>
          </a:xfrm>
          <a:prstGeom prst="rect">
            <a:avLst/>
          </a:prstGeom>
          <a:noFill/>
        </p:spPr>
        <p:txBody>
          <a:bodyPr wrap="square" rtlCol="0">
            <a:spAutoFit/>
          </a:bodyPr>
          <a:lstStyle/>
          <a:p>
            <a:r>
              <a:rPr lang="en-US" sz="1400" dirty="0"/>
              <a:t>2027</a:t>
            </a:r>
          </a:p>
        </p:txBody>
      </p:sp>
      <p:sp>
        <p:nvSpPr>
          <p:cNvPr id="22" name="TextBox 21">
            <a:extLst>
              <a:ext uri="{FF2B5EF4-FFF2-40B4-BE49-F238E27FC236}">
                <a16:creationId xmlns:a16="http://schemas.microsoft.com/office/drawing/2014/main" id="{FB22466C-7E3D-5062-B4AD-5A2B70B9885C}"/>
              </a:ext>
            </a:extLst>
          </p:cNvPr>
          <p:cNvSpPr txBox="1"/>
          <p:nvPr/>
        </p:nvSpPr>
        <p:spPr>
          <a:xfrm>
            <a:off x="355635" y="1305183"/>
            <a:ext cx="1045028" cy="338554"/>
          </a:xfrm>
          <a:prstGeom prst="rect">
            <a:avLst/>
          </a:prstGeom>
          <a:noFill/>
        </p:spPr>
        <p:txBody>
          <a:bodyPr wrap="square" rtlCol="0">
            <a:spAutoFit/>
          </a:bodyPr>
          <a:lstStyle/>
          <a:p>
            <a:pPr algn="ctr"/>
            <a:r>
              <a:rPr lang="en-US" sz="1600" dirty="0" err="1"/>
              <a:t>Tỷ</a:t>
            </a:r>
            <a:r>
              <a:rPr lang="en-US" sz="1600" dirty="0"/>
              <a:t> Đô La</a:t>
            </a:r>
          </a:p>
        </p:txBody>
      </p:sp>
      <p:sp>
        <p:nvSpPr>
          <p:cNvPr id="23" name="TextBox 22">
            <a:extLst>
              <a:ext uri="{FF2B5EF4-FFF2-40B4-BE49-F238E27FC236}">
                <a16:creationId xmlns:a16="http://schemas.microsoft.com/office/drawing/2014/main" id="{BD821364-D1DF-0107-B600-8800CEEA4F11}"/>
              </a:ext>
            </a:extLst>
          </p:cNvPr>
          <p:cNvSpPr txBox="1"/>
          <p:nvPr/>
        </p:nvSpPr>
        <p:spPr>
          <a:xfrm>
            <a:off x="6095999" y="1648080"/>
            <a:ext cx="1045028" cy="338554"/>
          </a:xfrm>
          <a:prstGeom prst="rect">
            <a:avLst/>
          </a:prstGeom>
          <a:noFill/>
        </p:spPr>
        <p:txBody>
          <a:bodyPr wrap="square" rtlCol="0">
            <a:spAutoFit/>
          </a:bodyPr>
          <a:lstStyle/>
          <a:p>
            <a:pPr algn="ctr"/>
            <a:r>
              <a:rPr lang="en-US" sz="1600" dirty="0"/>
              <a:t>103</a:t>
            </a:r>
          </a:p>
        </p:txBody>
      </p:sp>
      <p:sp>
        <p:nvSpPr>
          <p:cNvPr id="24" name="TextBox 23">
            <a:extLst>
              <a:ext uri="{FF2B5EF4-FFF2-40B4-BE49-F238E27FC236}">
                <a16:creationId xmlns:a16="http://schemas.microsoft.com/office/drawing/2014/main" id="{7D3EE774-5489-58A6-8B54-24E2BCFCDDE9}"/>
              </a:ext>
            </a:extLst>
          </p:cNvPr>
          <p:cNvSpPr txBox="1"/>
          <p:nvPr/>
        </p:nvSpPr>
        <p:spPr>
          <a:xfrm>
            <a:off x="4190999" y="2585007"/>
            <a:ext cx="1045028" cy="338554"/>
          </a:xfrm>
          <a:prstGeom prst="rect">
            <a:avLst/>
          </a:prstGeom>
          <a:noFill/>
        </p:spPr>
        <p:txBody>
          <a:bodyPr wrap="square" rtlCol="0">
            <a:spAutoFit/>
          </a:bodyPr>
          <a:lstStyle/>
          <a:p>
            <a:pPr algn="ctr"/>
            <a:r>
              <a:rPr lang="en-US" sz="1600" dirty="0"/>
              <a:t>70</a:t>
            </a:r>
          </a:p>
        </p:txBody>
      </p:sp>
      <p:sp>
        <p:nvSpPr>
          <p:cNvPr id="25" name="TextBox 24">
            <a:extLst>
              <a:ext uri="{FF2B5EF4-FFF2-40B4-BE49-F238E27FC236}">
                <a16:creationId xmlns:a16="http://schemas.microsoft.com/office/drawing/2014/main" id="{DFA47DAD-F1A0-99DC-7F02-C2924E8B19C3}"/>
              </a:ext>
            </a:extLst>
          </p:cNvPr>
          <p:cNvSpPr txBox="1"/>
          <p:nvPr/>
        </p:nvSpPr>
        <p:spPr>
          <a:xfrm>
            <a:off x="206828" y="4676759"/>
            <a:ext cx="631371" cy="338554"/>
          </a:xfrm>
          <a:prstGeom prst="rect">
            <a:avLst/>
          </a:prstGeom>
          <a:noFill/>
        </p:spPr>
        <p:txBody>
          <a:bodyPr wrap="square" rtlCol="0">
            <a:spAutoFit/>
          </a:bodyPr>
          <a:lstStyle/>
          <a:p>
            <a:pPr algn="r"/>
            <a:r>
              <a:rPr lang="en-US" sz="1600" dirty="0"/>
              <a:t>7.6</a:t>
            </a:r>
          </a:p>
        </p:txBody>
      </p:sp>
      <p:sp>
        <p:nvSpPr>
          <p:cNvPr id="26" name="TextBox 25">
            <a:extLst>
              <a:ext uri="{FF2B5EF4-FFF2-40B4-BE49-F238E27FC236}">
                <a16:creationId xmlns:a16="http://schemas.microsoft.com/office/drawing/2014/main" id="{F859EE31-2362-5EDF-73CF-B898476C4E1E}"/>
              </a:ext>
            </a:extLst>
          </p:cNvPr>
          <p:cNvSpPr txBox="1"/>
          <p:nvPr/>
        </p:nvSpPr>
        <p:spPr>
          <a:xfrm>
            <a:off x="7685322" y="1314084"/>
            <a:ext cx="4256308" cy="4154984"/>
          </a:xfrm>
          <a:prstGeom prst="rect">
            <a:avLst/>
          </a:prstGeom>
          <a:noFill/>
        </p:spPr>
        <p:txBody>
          <a:bodyPr wrap="square" rtlCol="0">
            <a:spAutoFit/>
          </a:bodyPr>
          <a:lstStyle/>
          <a:p>
            <a:r>
              <a:rPr lang="en-US" sz="2400" dirty="0" err="1"/>
              <a:t>Chúng</a:t>
            </a:r>
            <a:r>
              <a:rPr lang="en-US" sz="2400" dirty="0"/>
              <a:t> ta </a:t>
            </a:r>
            <a:r>
              <a:rPr lang="en-US" sz="2400" dirty="0" err="1"/>
              <a:t>có</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endParaRPr lang="en-US" sz="2400" dirty="0"/>
          </a:p>
          <a:p>
            <a:pPr marL="285750" indent="-285750">
              <a:buFont typeface="Arial" panose="020B0604020202020204" pitchFamily="34" charset="0"/>
              <a:buChar char="•"/>
            </a:pPr>
            <a:r>
              <a:rPr lang="en-US" sz="2400" dirty="0" err="1"/>
              <a:t>Tìm</a:t>
            </a:r>
            <a:r>
              <a:rPr lang="en-US" sz="2400" dirty="0"/>
              <a:t> </a:t>
            </a:r>
            <a:r>
              <a:rPr lang="en-US" sz="2400" dirty="0" err="1"/>
              <a:t>kiếm</a:t>
            </a:r>
            <a:r>
              <a:rPr lang="en-US" sz="2400" dirty="0"/>
              <a:t> và </a:t>
            </a:r>
            <a:r>
              <a:rPr lang="en-US" sz="2400" dirty="0" err="1"/>
              <a:t>xác</a:t>
            </a:r>
            <a:r>
              <a:rPr lang="en-US" sz="2400" dirty="0"/>
              <a:t> </a:t>
            </a:r>
            <a:r>
              <a:rPr lang="en-US" sz="2400" dirty="0" err="1"/>
              <a:t>định</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có</a:t>
            </a:r>
            <a:r>
              <a:rPr lang="en-US" sz="2400" dirty="0"/>
              <a:t> </a:t>
            </a:r>
            <a:r>
              <a:rPr lang="en-US" sz="2400" dirty="0" err="1"/>
              <a:t>quan</a:t>
            </a:r>
            <a:r>
              <a:rPr lang="en-US" sz="2400" dirty="0"/>
              <a:t> </a:t>
            </a:r>
            <a:r>
              <a:rPr lang="en-US" sz="2400" dirty="0" err="1"/>
              <a:t>trọng</a:t>
            </a:r>
            <a:r>
              <a:rPr lang="en-US" sz="2400" dirty="0"/>
              <a:t> hay </a:t>
            </a:r>
            <a:r>
              <a:rPr lang="en-US" sz="2400" dirty="0" err="1"/>
              <a:t>không</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qui </a:t>
            </a:r>
            <a:r>
              <a:rPr lang="en-US" sz="2400" dirty="0" err="1"/>
              <a:t>mô</a:t>
            </a:r>
            <a:r>
              <a:rPr lang="en-US" sz="2400" dirty="0"/>
              <a:t> (size) </a:t>
            </a:r>
            <a:r>
              <a:rPr lang="en-US" sz="2400" dirty="0" err="1"/>
              <a:t>của</a:t>
            </a:r>
            <a:r>
              <a:rPr lang="en-US" sz="2400" dirty="0"/>
              <a:t> </a:t>
            </a:r>
            <a:r>
              <a:rPr lang="en-US" sz="2400" dirty="0" err="1"/>
              <a:t>đơn</a:t>
            </a:r>
            <a:r>
              <a:rPr lang="en-US" sz="2400" dirty="0"/>
              <a:t> </a:t>
            </a:r>
            <a:r>
              <a:rPr lang="en-US" sz="2400" dirty="0" err="1"/>
              <a:t>hàng</a:t>
            </a:r>
            <a:endParaRPr lang="en-US" sz="2400" dirty="0"/>
          </a:p>
          <a:p>
            <a:pPr marL="285750" indent="-285750">
              <a:buFont typeface="Arial" panose="020B0604020202020204" pitchFamily="34" charset="0"/>
              <a:buChar char="•"/>
            </a:pPr>
            <a:r>
              <a:rPr lang="en-US" sz="2400" dirty="0" err="1"/>
              <a:t>Kĩ</a:t>
            </a:r>
            <a:r>
              <a:rPr lang="en-US" sz="2400" dirty="0"/>
              <a:t> </a:t>
            </a:r>
            <a:r>
              <a:rPr lang="en-US" sz="2400" dirty="0" err="1"/>
              <a:t>thuật</a:t>
            </a:r>
            <a:r>
              <a:rPr lang="en-US" sz="2400" dirty="0"/>
              <a:t> và </a:t>
            </a:r>
            <a:r>
              <a:rPr lang="en-US" sz="2400" dirty="0" err="1"/>
              <a:t>sản</a:t>
            </a:r>
            <a:r>
              <a:rPr lang="en-US" sz="2400" dirty="0"/>
              <a:t> </a:t>
            </a:r>
            <a:r>
              <a:rPr lang="en-US" sz="2400" dirty="0" err="1"/>
              <a:t>phẩm</a:t>
            </a:r>
            <a:r>
              <a:rPr lang="en-US" sz="2400" dirty="0"/>
              <a:t> </a:t>
            </a:r>
            <a:r>
              <a:rPr lang="en-US" sz="2400" dirty="0" err="1"/>
              <a:t>tiên</a:t>
            </a:r>
            <a:r>
              <a:rPr lang="en-US" sz="2400" dirty="0"/>
              <a:t> </a:t>
            </a:r>
            <a:r>
              <a:rPr lang="en-US" sz="2400" dirty="0" err="1"/>
              <a:t>phong</a:t>
            </a:r>
            <a:r>
              <a:rPr lang="en-US" sz="2400" dirty="0"/>
              <a:t> </a:t>
            </a:r>
            <a:r>
              <a:rPr lang="en-US" sz="2400" dirty="0" err="1"/>
              <a:t>dựa</a:t>
            </a:r>
            <a:r>
              <a:rPr lang="en-US" sz="2400" dirty="0"/>
              <a:t> </a:t>
            </a:r>
            <a:r>
              <a:rPr lang="en-US" sz="2400" dirty="0" err="1"/>
              <a:t>vào</a:t>
            </a:r>
            <a:r>
              <a:rPr lang="en-US" sz="2400" dirty="0"/>
              <a:t> </a:t>
            </a:r>
            <a:r>
              <a:rPr lang="en-US" sz="2400" dirty="0" err="1"/>
              <a:t>kết</a:t>
            </a:r>
            <a:r>
              <a:rPr lang="en-US" sz="2400" dirty="0"/>
              <a:t> </a:t>
            </a:r>
            <a:r>
              <a:rPr lang="en-US" sz="2400" dirty="0" err="1"/>
              <a:t>quả</a:t>
            </a:r>
            <a:endParaRPr lang="en-US" sz="2400" dirty="0"/>
          </a:p>
          <a:p>
            <a:pPr marL="285750" indent="-285750">
              <a:buFont typeface="Arial" panose="020B0604020202020204" pitchFamily="34" charset="0"/>
              <a:buChar char="•"/>
            </a:pP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lượng</a:t>
            </a:r>
            <a:r>
              <a:rPr lang="en-US" sz="2400" dirty="0"/>
              <a:t> </a:t>
            </a:r>
            <a:r>
              <a:rPr lang="en-US" sz="2400" dirty="0" err="1"/>
              <a:t>lớn</a:t>
            </a:r>
            <a:r>
              <a:rPr lang="en-US" sz="2400" dirty="0"/>
              <a:t> </a:t>
            </a:r>
            <a:r>
              <a:rPr lang="en-US" sz="2400" dirty="0" err="1"/>
              <a:t>dữ</a:t>
            </a:r>
            <a:r>
              <a:rPr lang="en-US" sz="2400" dirty="0"/>
              <a:t> </a:t>
            </a:r>
            <a:r>
              <a:rPr lang="en-US" sz="2400" dirty="0" err="1"/>
              <a:t>liệu</a:t>
            </a:r>
            <a:r>
              <a:rPr lang="en-US" sz="2400" dirty="0"/>
              <a:t> </a:t>
            </a:r>
            <a:r>
              <a:rPr lang="en-US" sz="2400" dirty="0" err="1"/>
              <a:t>đã</a:t>
            </a:r>
            <a:r>
              <a:rPr lang="en-US" sz="2400" dirty="0"/>
              <a:t> </a:t>
            </a:r>
            <a:r>
              <a:rPr lang="en-US" sz="2400" dirty="0" err="1"/>
              <a:t>được</a:t>
            </a:r>
            <a:r>
              <a:rPr lang="en-US" sz="2400" dirty="0"/>
              <a:t> </a:t>
            </a:r>
            <a:r>
              <a:rPr lang="en-US" sz="2400" dirty="0" err="1"/>
              <a:t>tiến</a:t>
            </a:r>
            <a:r>
              <a:rPr lang="en-US" sz="2400" dirty="0"/>
              <a:t> </a:t>
            </a:r>
            <a:r>
              <a:rPr lang="en-US" sz="2400" dirty="0" err="1"/>
              <a:t>hành</a:t>
            </a:r>
            <a:endParaRPr lang="en-US" sz="2400" dirty="0"/>
          </a:p>
        </p:txBody>
      </p:sp>
      <p:sp>
        <p:nvSpPr>
          <p:cNvPr id="3" name="TextBox 2">
            <a:extLst>
              <a:ext uri="{FF2B5EF4-FFF2-40B4-BE49-F238E27FC236}">
                <a16:creationId xmlns:a16="http://schemas.microsoft.com/office/drawing/2014/main" id="{D9D68294-4616-66A6-DCBF-E011460D6F37}"/>
              </a:ext>
            </a:extLst>
          </p:cNvPr>
          <p:cNvSpPr txBox="1"/>
          <p:nvPr/>
        </p:nvSpPr>
        <p:spPr>
          <a:xfrm>
            <a:off x="2734322" y="5910942"/>
            <a:ext cx="6798076" cy="461665"/>
          </a:xfrm>
          <a:prstGeom prst="rect">
            <a:avLst/>
          </a:prstGeom>
          <a:noFill/>
        </p:spPr>
        <p:txBody>
          <a:bodyPr wrap="square">
            <a:spAutoFit/>
          </a:bodyPr>
          <a:lstStyle/>
          <a:p>
            <a:r>
              <a:rPr lang="en-US" sz="2400" b="0" i="0" dirty="0" err="1">
                <a:solidFill>
                  <a:srgbClr val="222222"/>
                </a:solidFill>
                <a:effectLst/>
                <a:latin typeface="Noticia Text"/>
              </a:rPr>
              <a:t>Cuộc</a:t>
            </a:r>
            <a:r>
              <a:rPr lang="en-US" sz="2400" b="0" i="0" dirty="0">
                <a:solidFill>
                  <a:srgbClr val="222222"/>
                </a:solidFill>
                <a:effectLst/>
                <a:latin typeface="Noticia Text"/>
              </a:rPr>
              <a:t> </a:t>
            </a:r>
            <a:r>
              <a:rPr lang="en-US" sz="2400" b="0" i="0" dirty="0" err="1">
                <a:solidFill>
                  <a:srgbClr val="222222"/>
                </a:solidFill>
                <a:effectLst/>
                <a:latin typeface="Noticia Text"/>
              </a:rPr>
              <a:t>cách</a:t>
            </a:r>
            <a:r>
              <a:rPr lang="en-US" sz="2400" b="0" i="0" dirty="0">
                <a:solidFill>
                  <a:srgbClr val="222222"/>
                </a:solidFill>
                <a:effectLst/>
                <a:latin typeface="Noticia Text"/>
              </a:rPr>
              <a:t> </a:t>
            </a:r>
            <a:r>
              <a:rPr lang="en-US" sz="2400" b="0" i="0" dirty="0" err="1">
                <a:solidFill>
                  <a:srgbClr val="222222"/>
                </a:solidFill>
                <a:effectLst/>
                <a:latin typeface="Noticia Text"/>
              </a:rPr>
              <a:t>mạng</a:t>
            </a:r>
            <a:r>
              <a:rPr lang="en-US" sz="2400" b="0" i="0" dirty="0">
                <a:solidFill>
                  <a:srgbClr val="222222"/>
                </a:solidFill>
                <a:effectLst/>
                <a:latin typeface="Noticia Text"/>
              </a:rPr>
              <a:t> </a:t>
            </a:r>
            <a:r>
              <a:rPr lang="en-US" sz="2400" b="0" i="0" dirty="0" err="1">
                <a:solidFill>
                  <a:srgbClr val="222222"/>
                </a:solidFill>
                <a:effectLst/>
                <a:latin typeface="Noticia Text"/>
              </a:rPr>
              <a:t>về</a:t>
            </a:r>
            <a:r>
              <a:rPr lang="en-US" sz="2400" b="0" i="0" dirty="0">
                <a:solidFill>
                  <a:srgbClr val="222222"/>
                </a:solidFill>
                <a:effectLst/>
                <a:latin typeface="Noticia Text"/>
              </a:rPr>
              <a:t> AI </a:t>
            </a:r>
            <a:r>
              <a:rPr lang="en-US" sz="2400" b="0" i="0" dirty="0" err="1">
                <a:solidFill>
                  <a:srgbClr val="222222"/>
                </a:solidFill>
                <a:effectLst/>
                <a:latin typeface="Noticia Text"/>
              </a:rPr>
              <a:t>đã</a:t>
            </a:r>
            <a:r>
              <a:rPr lang="en-US" sz="2400" b="0" i="0" dirty="0">
                <a:solidFill>
                  <a:srgbClr val="222222"/>
                </a:solidFill>
                <a:effectLst/>
                <a:latin typeface="Noticia Text"/>
              </a:rPr>
              <a:t> </a:t>
            </a:r>
            <a:r>
              <a:rPr lang="en-US" sz="2400" b="0" i="0" dirty="0" err="1">
                <a:solidFill>
                  <a:srgbClr val="222222"/>
                </a:solidFill>
                <a:effectLst/>
                <a:latin typeface="Noticia Text"/>
              </a:rPr>
              <a:t>đến</a:t>
            </a:r>
            <a:r>
              <a:rPr lang="en-US" sz="2400" b="0" i="0" dirty="0">
                <a:solidFill>
                  <a:srgbClr val="222222"/>
                </a:solidFill>
                <a:effectLst/>
                <a:latin typeface="Noticia Text"/>
              </a:rPr>
              <a:t> và </a:t>
            </a:r>
            <a:r>
              <a:rPr lang="en-US" sz="2400" b="0" i="0" dirty="0" err="1">
                <a:solidFill>
                  <a:srgbClr val="222222"/>
                </a:solidFill>
                <a:effectLst/>
                <a:latin typeface="Noticia Text"/>
              </a:rPr>
              <a:t>chỉ</a:t>
            </a:r>
            <a:r>
              <a:rPr lang="en-US" sz="2400" b="0" i="0" dirty="0">
                <a:solidFill>
                  <a:srgbClr val="222222"/>
                </a:solidFill>
                <a:effectLst/>
                <a:latin typeface="Noticia Text"/>
              </a:rPr>
              <a:t> </a:t>
            </a:r>
            <a:r>
              <a:rPr lang="en-US" sz="2400" b="0" i="0" dirty="0" err="1">
                <a:solidFill>
                  <a:srgbClr val="222222"/>
                </a:solidFill>
                <a:effectLst/>
                <a:latin typeface="Noticia Text"/>
              </a:rPr>
              <a:t>mới</a:t>
            </a:r>
            <a:r>
              <a:rPr lang="en-US" sz="2400" b="0" i="0" dirty="0">
                <a:solidFill>
                  <a:srgbClr val="222222"/>
                </a:solidFill>
                <a:effectLst/>
                <a:latin typeface="Noticia Text"/>
              </a:rPr>
              <a:t> </a:t>
            </a:r>
            <a:r>
              <a:rPr lang="en-US" sz="2400" b="0" i="0" dirty="0" err="1">
                <a:solidFill>
                  <a:srgbClr val="222222"/>
                </a:solidFill>
                <a:effectLst/>
                <a:latin typeface="Noticia Text"/>
              </a:rPr>
              <a:t>bắt</a:t>
            </a:r>
            <a:r>
              <a:rPr lang="en-US" sz="2400" b="0" i="0" dirty="0">
                <a:solidFill>
                  <a:srgbClr val="222222"/>
                </a:solidFill>
                <a:effectLst/>
                <a:latin typeface="Noticia Text"/>
              </a:rPr>
              <a:t> </a:t>
            </a:r>
            <a:r>
              <a:rPr lang="en-US" sz="2400" b="0" i="0" dirty="0" err="1">
                <a:solidFill>
                  <a:srgbClr val="222222"/>
                </a:solidFill>
                <a:effectLst/>
                <a:latin typeface="Noticia Text"/>
              </a:rPr>
              <a:t>đầu</a:t>
            </a:r>
            <a:r>
              <a:rPr lang="en-US" sz="2400" b="0" i="0" dirty="0">
                <a:solidFill>
                  <a:srgbClr val="222222"/>
                </a:solidFill>
                <a:effectLst/>
                <a:latin typeface="Noticia Text"/>
              </a:rPr>
              <a:t>.</a:t>
            </a:r>
            <a:endParaRPr lang="en-US" sz="2400" dirty="0"/>
          </a:p>
        </p:txBody>
      </p:sp>
      <p:cxnSp>
        <p:nvCxnSpPr>
          <p:cNvPr id="6" name="Straight Arrow Connector 5">
            <a:extLst>
              <a:ext uri="{FF2B5EF4-FFF2-40B4-BE49-F238E27FC236}">
                <a16:creationId xmlns:a16="http://schemas.microsoft.com/office/drawing/2014/main" id="{9984CD4E-263D-99DA-0DD9-F71D0A5E1929}"/>
              </a:ext>
            </a:extLst>
          </p:cNvPr>
          <p:cNvCxnSpPr>
            <a:stCxn id="24" idx="2"/>
          </p:cNvCxnSpPr>
          <p:nvPr/>
        </p:nvCxnSpPr>
        <p:spPr>
          <a:xfrm flipV="1">
            <a:off x="4713513" y="1478844"/>
            <a:ext cx="1834043" cy="14447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0CAD1-FA64-8202-3432-328C569A8F0C}"/>
              </a:ext>
            </a:extLst>
          </p:cNvPr>
          <p:cNvSpPr txBox="1"/>
          <p:nvPr/>
        </p:nvSpPr>
        <p:spPr>
          <a:xfrm>
            <a:off x="4283592" y="1447802"/>
            <a:ext cx="1124812" cy="923330"/>
          </a:xfrm>
          <a:prstGeom prst="rect">
            <a:avLst/>
          </a:prstGeom>
          <a:noFill/>
        </p:spPr>
        <p:txBody>
          <a:bodyPr wrap="square" rtlCol="0">
            <a:spAutoFit/>
          </a:bodyPr>
          <a:lstStyle/>
          <a:p>
            <a:pPr algn="ctr"/>
            <a:r>
              <a:rPr lang="en-US" dirty="0" err="1"/>
              <a:t>Sự</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ChatGPT</a:t>
            </a:r>
            <a:endParaRPr lang="en-US" dirty="0"/>
          </a:p>
        </p:txBody>
      </p:sp>
    </p:spTree>
    <p:extLst>
      <p:ext uri="{BB962C8B-B14F-4D97-AF65-F5344CB8AC3E}">
        <p14:creationId xmlns:p14="http://schemas.microsoft.com/office/powerpoint/2010/main" val="1941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trong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Lĩnh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Vực</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463153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Sản</a:t>
            </a:r>
            <a:r>
              <a:rPr lang="en-US" sz="2400" dirty="0"/>
              <a:t> </a:t>
            </a:r>
            <a:r>
              <a:rPr lang="en-US" sz="2400" dirty="0" err="1"/>
              <a:t>xuất</a:t>
            </a:r>
            <a:r>
              <a:rPr lang="en-US" sz="2400" dirty="0"/>
              <a:t>, </a:t>
            </a:r>
            <a:r>
              <a:rPr lang="en-US" sz="2400" dirty="0" err="1"/>
              <a:t>truyền</a:t>
            </a:r>
            <a:r>
              <a:rPr lang="en-US" sz="2400" dirty="0"/>
              <a:t> </a:t>
            </a:r>
            <a:r>
              <a:rPr lang="en-US" sz="2400" dirty="0" err="1"/>
              <a:t>tải</a:t>
            </a:r>
            <a:r>
              <a:rPr lang="en-US" sz="2400" dirty="0"/>
              <a:t>, </a:t>
            </a:r>
            <a:r>
              <a:rPr lang="en-US" sz="2400" dirty="0" err="1"/>
              <a:t>phân</a:t>
            </a:r>
            <a:r>
              <a:rPr lang="en-US" sz="2400" dirty="0"/>
              <a:t> </a:t>
            </a:r>
            <a:r>
              <a:rPr lang="en-US" sz="2400" dirty="0" err="1"/>
              <a:t>phối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dựa</a:t>
            </a:r>
            <a:r>
              <a:rPr lang="en-US" sz="2400" dirty="0"/>
              <a:t> </a:t>
            </a:r>
            <a:r>
              <a:rPr lang="en-US" sz="2400" dirty="0" err="1"/>
              <a:t>vào</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tối</a:t>
            </a:r>
            <a:r>
              <a:rPr lang="en-US" sz="2400" dirty="0"/>
              <a:t> </a:t>
            </a:r>
            <a:r>
              <a:rPr lang="en-US" sz="2400" dirty="0" err="1"/>
              <a:t>ưu</a:t>
            </a:r>
            <a:r>
              <a:rPr lang="en-US" sz="2400" dirty="0"/>
              <a:t> </a:t>
            </a:r>
            <a:r>
              <a:rPr lang="en-US" sz="2400" dirty="0" err="1"/>
              <a:t>được</a:t>
            </a:r>
            <a:r>
              <a:rPr lang="en-US" sz="2400" dirty="0"/>
              <a:t> </a:t>
            </a:r>
            <a:r>
              <a:rPr lang="en-US" sz="2400" dirty="0" err="1"/>
              <a:t>tính</a:t>
            </a:r>
            <a:r>
              <a:rPr lang="en-US" sz="2400" dirty="0"/>
              <a:t> </a:t>
            </a:r>
            <a:r>
              <a:rPr lang="en-US" sz="2400" dirty="0" err="1"/>
              <a:t>toán</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nhu</a:t>
            </a:r>
            <a:r>
              <a:rPr lang="en-US" sz="2400" dirty="0"/>
              <a:t> </a:t>
            </a:r>
            <a:r>
              <a:rPr lang="en-US" sz="2400" dirty="0" err="1"/>
              <a:t>cầu</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Dịch</a:t>
            </a:r>
            <a:r>
              <a:rPr lang="en-US" sz="2400" dirty="0"/>
              <a:t> </a:t>
            </a:r>
            <a:r>
              <a:rPr lang="en-US" sz="2400" dirty="0" err="1"/>
              <a:t>vụ</a:t>
            </a:r>
            <a:r>
              <a:rPr lang="en-US" sz="2400" dirty="0"/>
              <a:t> </a:t>
            </a:r>
            <a:r>
              <a:rPr lang="en-US" sz="2400" dirty="0" err="1"/>
              <a:t>mới</a:t>
            </a:r>
            <a:r>
              <a:rPr lang="en-US" sz="2400" dirty="0"/>
              <a:t>, </a:t>
            </a:r>
            <a:r>
              <a:rPr lang="en-US" sz="2400" dirty="0" err="1"/>
              <a:t>tính</a:t>
            </a:r>
            <a:r>
              <a:rPr lang="en-US" sz="2400" dirty="0"/>
              <a:t> và </a:t>
            </a:r>
            <a:r>
              <a:rPr lang="en-US" sz="2400" dirty="0" err="1"/>
              <a:t>định</a:t>
            </a:r>
            <a:r>
              <a:rPr lang="en-US" sz="2400" dirty="0"/>
              <a:t> </a:t>
            </a:r>
            <a:r>
              <a:rPr lang="en-US" sz="2400" dirty="0" err="1"/>
              <a:t>giá</a:t>
            </a:r>
            <a:r>
              <a:rPr lang="en-US" sz="2400" dirty="0"/>
              <a:t> </a:t>
            </a:r>
            <a:r>
              <a:rPr lang="en-US" sz="2400" dirty="0" err="1"/>
              <a:t>điện</a:t>
            </a:r>
            <a:r>
              <a:rPr lang="en-US" sz="2400" dirty="0"/>
              <a:t> </a:t>
            </a:r>
            <a:r>
              <a:rPr lang="en-US" sz="2400" dirty="0" err="1"/>
              <a:t>theo</a:t>
            </a:r>
            <a:r>
              <a:rPr lang="en-US" sz="2400" dirty="0"/>
              <a:t> </a:t>
            </a:r>
            <a:r>
              <a:rPr lang="en-US" sz="2400" dirty="0" err="1"/>
              <a:t>mức</a:t>
            </a:r>
            <a:r>
              <a:rPr lang="en-US" sz="2400" dirty="0"/>
              <a:t> </a:t>
            </a:r>
            <a:r>
              <a:rPr lang="en-US" sz="2400" dirty="0" err="1"/>
              <a:t>độ</a:t>
            </a:r>
            <a:r>
              <a:rPr lang="en-US" sz="2400" dirty="0"/>
              <a:t> </a:t>
            </a:r>
            <a:r>
              <a:rPr lang="en-US" sz="2400" dirty="0" err="1"/>
              <a:t>sử</a:t>
            </a:r>
            <a:r>
              <a:rPr lang="en-US" sz="2400" dirty="0"/>
              <a:t> </a:t>
            </a:r>
            <a:r>
              <a:rPr lang="en-US" sz="2400" dirty="0" err="1"/>
              <a:t>dụng</a:t>
            </a:r>
            <a:r>
              <a:rPr lang="en-US" sz="2400" dirty="0"/>
              <a:t>.</a:t>
            </a:r>
          </a:p>
        </p:txBody>
      </p:sp>
      <p:grpSp>
        <p:nvGrpSpPr>
          <p:cNvPr id="17" name="Group 16">
            <a:extLst>
              <a:ext uri="{FF2B5EF4-FFF2-40B4-BE49-F238E27FC236}">
                <a16:creationId xmlns:a16="http://schemas.microsoft.com/office/drawing/2014/main" id="{A8E3866D-1280-CE3D-4A78-75564B8A4CB0}"/>
              </a:ext>
            </a:extLst>
          </p:cNvPr>
          <p:cNvGrpSpPr/>
          <p:nvPr/>
        </p:nvGrpSpPr>
        <p:grpSpPr>
          <a:xfrm>
            <a:off x="5675294" y="981343"/>
            <a:ext cx="5330163" cy="5288828"/>
            <a:chOff x="5675294" y="981343"/>
            <a:chExt cx="5615460" cy="5614748"/>
          </a:xfrm>
        </p:grpSpPr>
        <p:sp>
          <p:nvSpPr>
            <p:cNvPr id="15" name="Arrow: Left-Right 14">
              <a:extLst>
                <a:ext uri="{FF2B5EF4-FFF2-40B4-BE49-F238E27FC236}">
                  <a16:creationId xmlns:a16="http://schemas.microsoft.com/office/drawing/2014/main" id="{026DF063-8DA2-8D7F-7D95-1F437EAEFAF3}"/>
                </a:ext>
              </a:extLst>
            </p:cNvPr>
            <p:cNvSpPr/>
            <p:nvPr/>
          </p:nvSpPr>
          <p:spPr>
            <a:xfrm rot="830790">
              <a:off x="6828539" y="3572906"/>
              <a:ext cx="3341917" cy="485076"/>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Arrow: Left-Right 15">
              <a:extLst>
                <a:ext uri="{FF2B5EF4-FFF2-40B4-BE49-F238E27FC236}">
                  <a16:creationId xmlns:a16="http://schemas.microsoft.com/office/drawing/2014/main" id="{281CA28A-07EA-F0E9-FAC1-82067C7A0F86}"/>
                </a:ext>
              </a:extLst>
            </p:cNvPr>
            <p:cNvSpPr/>
            <p:nvPr/>
          </p:nvSpPr>
          <p:spPr>
            <a:xfrm rot="2891648">
              <a:off x="6828540" y="3562020"/>
              <a:ext cx="3341917" cy="485076"/>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20447223">
              <a:off x="6821454" y="3577646"/>
              <a:ext cx="3341917" cy="485076"/>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Arrow: Left-Right 10">
              <a:extLst>
                <a:ext uri="{FF2B5EF4-FFF2-40B4-BE49-F238E27FC236}">
                  <a16:creationId xmlns:a16="http://schemas.microsoft.com/office/drawing/2014/main" id="{C8ABC1D2-AFB2-5546-C3D7-6EBB793E7703}"/>
                </a:ext>
              </a:extLst>
            </p:cNvPr>
            <p:cNvSpPr/>
            <p:nvPr/>
          </p:nvSpPr>
          <p:spPr>
            <a:xfrm rot="18484089">
              <a:off x="6821454" y="3595072"/>
              <a:ext cx="3341917" cy="485076"/>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6821455" y="3562020"/>
              <a:ext cx="3341917" cy="485076"/>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 name="Oval 2">
              <a:extLst>
                <a:ext uri="{FF2B5EF4-FFF2-40B4-BE49-F238E27FC236}">
                  <a16:creationId xmlns:a16="http://schemas.microsoft.com/office/drawing/2014/main" id="{2D8B85D0-11E4-B128-8353-EE5204DAB0B9}"/>
                </a:ext>
              </a:extLst>
            </p:cNvPr>
            <p:cNvSpPr/>
            <p:nvPr/>
          </p:nvSpPr>
          <p:spPr>
            <a:xfrm>
              <a:off x="6586827" y="1408567"/>
              <a:ext cx="1037799"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Lực</a:t>
              </a:r>
              <a:r>
                <a:rPr lang="en-US" sz="1200" dirty="0">
                  <a:solidFill>
                    <a:schemeClr val="tx1"/>
                  </a:solidFill>
                </a:rPr>
                <a:t> và </a:t>
              </a:r>
              <a:r>
                <a:rPr lang="en-US" sz="1200" dirty="0" err="1">
                  <a:solidFill>
                    <a:schemeClr val="tx1"/>
                  </a:solidFill>
                </a:rPr>
                <a:t>Năng</a:t>
              </a:r>
              <a:r>
                <a:rPr lang="en-US" sz="1200" dirty="0">
                  <a:solidFill>
                    <a:schemeClr val="tx1"/>
                  </a:solidFill>
                </a:rPr>
                <a:t> </a:t>
              </a:r>
              <a:r>
                <a:rPr lang="en-US" sz="1200" dirty="0" err="1">
                  <a:solidFill>
                    <a:schemeClr val="tx1"/>
                  </a:solidFill>
                </a:rPr>
                <a:t>Lượng</a:t>
              </a:r>
              <a:endParaRPr lang="en-US" sz="1200" dirty="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977081" y="981343"/>
              <a:ext cx="1037800"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Tài</a:t>
              </a:r>
              <a:r>
                <a:rPr lang="en-US" sz="1200" dirty="0">
                  <a:solidFill>
                    <a:schemeClr val="tx1"/>
                  </a:solidFill>
                </a:rPr>
                <a:t> Chính </a:t>
              </a:r>
              <a:r>
                <a:rPr lang="en-US" sz="1200" dirty="0" err="1">
                  <a:solidFill>
                    <a:schemeClr val="tx1"/>
                  </a:solidFill>
                </a:rPr>
                <a:t>Ngân</a:t>
              </a:r>
              <a:r>
                <a:rPr lang="en-US" sz="1200" dirty="0">
                  <a:solidFill>
                    <a:schemeClr val="tx1"/>
                  </a:solidFill>
                </a:rPr>
                <a:t> </a:t>
              </a:r>
              <a:r>
                <a:rPr lang="en-US" sz="1200" dirty="0" err="1">
                  <a:solidFill>
                    <a:schemeClr val="tx1"/>
                  </a:solidFill>
                </a:rPr>
                <a:t>Hàng</a:t>
              </a:r>
              <a:endParaRPr lang="en-US" sz="1200" dirty="0">
                <a:solidFill>
                  <a:schemeClr val="tx1"/>
                </a:solidFill>
              </a:endParaRPr>
            </a:p>
          </p:txBody>
        </p:sp>
        <p:sp>
          <p:nvSpPr>
            <p:cNvPr id="6" name="Oval 5">
              <a:extLst>
                <a:ext uri="{FF2B5EF4-FFF2-40B4-BE49-F238E27FC236}">
                  <a16:creationId xmlns:a16="http://schemas.microsoft.com/office/drawing/2014/main" id="{0CDD207B-7867-6536-DF10-D7514FA73C7D}"/>
                </a:ext>
              </a:extLst>
            </p:cNvPr>
            <p:cNvSpPr/>
            <p:nvPr/>
          </p:nvSpPr>
          <p:spPr>
            <a:xfrm>
              <a:off x="9380643" y="1408567"/>
              <a:ext cx="1037800" cy="96405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a:t>
              </a:r>
              <a:r>
                <a:rPr lang="en-US" sz="1200" dirty="0" err="1">
                  <a:solidFill>
                    <a:schemeClr val="tx1"/>
                  </a:solidFill>
                </a:rPr>
                <a:t>Tế</a:t>
              </a:r>
              <a:endParaRPr lang="en-US" sz="12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10252954" y="2555917"/>
              <a:ext cx="1037800"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Giáo</a:t>
              </a:r>
              <a:r>
                <a:rPr lang="en-US" sz="1200" dirty="0">
                  <a:solidFill>
                    <a:schemeClr val="tx1"/>
                  </a:solidFill>
                </a:rPr>
                <a:t> </a:t>
              </a:r>
              <a:r>
                <a:rPr lang="en-US" sz="1200" dirty="0" err="1">
                  <a:solidFill>
                    <a:schemeClr val="tx1"/>
                  </a:solidFill>
                </a:rPr>
                <a:t>Dục</a:t>
              </a:r>
              <a:endParaRPr lang="en-US" sz="12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10252954" y="3911186"/>
              <a:ext cx="1037800" cy="97015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Sản</a:t>
              </a:r>
              <a:r>
                <a:rPr lang="en-US" sz="1200" dirty="0">
                  <a:solidFill>
                    <a:schemeClr val="tx1"/>
                  </a:solidFill>
                </a:rPr>
                <a:t> </a:t>
              </a:r>
              <a:r>
                <a:rPr lang="en-US" sz="1200" dirty="0" err="1">
                  <a:solidFill>
                    <a:schemeClr val="tx1"/>
                  </a:solidFill>
                </a:rPr>
                <a:t>Xuất</a:t>
              </a:r>
              <a:r>
                <a:rPr lang="en-US" sz="1200" dirty="0">
                  <a:solidFill>
                    <a:schemeClr val="tx1"/>
                  </a:solidFill>
                </a:rPr>
                <a:t> và </a:t>
              </a:r>
              <a:r>
                <a:rPr lang="en-US" sz="1200" dirty="0" err="1">
                  <a:solidFill>
                    <a:schemeClr val="tx1"/>
                  </a:solidFill>
                </a:rPr>
                <a:t>Khai</a:t>
              </a:r>
              <a:r>
                <a:rPr lang="en-US" sz="1200" dirty="0">
                  <a:solidFill>
                    <a:schemeClr val="tx1"/>
                  </a:solidFill>
                </a:rPr>
                <a:t> </a:t>
              </a:r>
              <a:r>
                <a:rPr lang="en-US" sz="1200" dirty="0" err="1">
                  <a:solidFill>
                    <a:schemeClr val="tx1"/>
                  </a:solidFill>
                </a:rPr>
                <a:t>Thác</a:t>
              </a:r>
              <a:endParaRPr lang="en-US" sz="12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6839" y="5151546"/>
              <a:ext cx="1037803"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Truyền</a:t>
              </a:r>
              <a:r>
                <a:rPr lang="en-US" sz="1200" dirty="0">
                  <a:solidFill>
                    <a:schemeClr val="tx1"/>
                  </a:solidFill>
                </a:rPr>
                <a:t> Thông,  </a:t>
              </a:r>
              <a:r>
                <a:rPr lang="en-US" sz="1200" dirty="0" err="1">
                  <a:solidFill>
                    <a:schemeClr val="tx1"/>
                  </a:solidFill>
                </a:rPr>
                <a:t>Giải</a:t>
              </a:r>
              <a:r>
                <a:rPr lang="en-US" sz="1200" dirty="0">
                  <a:solidFill>
                    <a:schemeClr val="tx1"/>
                  </a:solidFill>
                </a:rPr>
                <a:t> Trí</a:t>
              </a:r>
            </a:p>
          </p:txBody>
        </p:sp>
        <p:sp>
          <p:nvSpPr>
            <p:cNvPr id="28" name="Oval 27">
              <a:extLst>
                <a:ext uri="{FF2B5EF4-FFF2-40B4-BE49-F238E27FC236}">
                  <a16:creationId xmlns:a16="http://schemas.microsoft.com/office/drawing/2014/main" id="{01F06C3E-A634-9835-CEC2-2EF73AAAE2C5}"/>
                </a:ext>
              </a:extLst>
            </p:cNvPr>
            <p:cNvSpPr/>
            <p:nvPr/>
          </p:nvSpPr>
          <p:spPr>
            <a:xfrm>
              <a:off x="8011197" y="5632035"/>
              <a:ext cx="1037803"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Chính </a:t>
              </a:r>
              <a:r>
                <a:rPr lang="en-US" sz="1200" dirty="0" err="1">
                  <a:solidFill>
                    <a:schemeClr val="tx1"/>
                  </a:solidFill>
                </a:rPr>
                <a:t>Phủ</a:t>
              </a:r>
              <a:r>
                <a:rPr lang="en-US" sz="1200" dirty="0">
                  <a:solidFill>
                    <a:schemeClr val="tx1"/>
                  </a:solidFill>
                </a:rPr>
                <a:t> và Quản Lý Công</a:t>
              </a:r>
            </a:p>
          </p:txBody>
        </p:sp>
        <p:sp>
          <p:nvSpPr>
            <p:cNvPr id="29" name="Oval 28">
              <a:extLst>
                <a:ext uri="{FF2B5EF4-FFF2-40B4-BE49-F238E27FC236}">
                  <a16:creationId xmlns:a16="http://schemas.microsoft.com/office/drawing/2014/main" id="{69C735CE-2ADB-59A2-8CAF-071505391B02}"/>
                </a:ext>
              </a:extLst>
            </p:cNvPr>
            <p:cNvSpPr/>
            <p:nvPr/>
          </p:nvSpPr>
          <p:spPr>
            <a:xfrm>
              <a:off x="6306440" y="4985871"/>
              <a:ext cx="1037802" cy="97015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Bảo </a:t>
              </a:r>
              <a:r>
                <a:rPr lang="en-US" sz="1200" dirty="0" err="1">
                  <a:solidFill>
                    <a:schemeClr val="tx1"/>
                  </a:solidFill>
                </a:rPr>
                <a:t>Hiểm</a:t>
              </a:r>
              <a:endParaRPr lang="en-US" sz="1200" dirty="0">
                <a:solidFill>
                  <a:schemeClr val="tx1"/>
                </a:solidFill>
              </a:endParaRPr>
            </a:p>
          </p:txBody>
        </p:sp>
        <p:sp>
          <p:nvSpPr>
            <p:cNvPr id="30" name="Oval 29">
              <a:extLst>
                <a:ext uri="{FF2B5EF4-FFF2-40B4-BE49-F238E27FC236}">
                  <a16:creationId xmlns:a16="http://schemas.microsoft.com/office/drawing/2014/main" id="{0881FFC9-BC43-1C53-47F0-CD8BFAA78CE9}"/>
                </a:ext>
              </a:extLst>
            </p:cNvPr>
            <p:cNvSpPr/>
            <p:nvPr/>
          </p:nvSpPr>
          <p:spPr>
            <a:xfrm>
              <a:off x="5675294" y="3911186"/>
              <a:ext cx="1037801"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Thương</a:t>
              </a:r>
              <a:r>
                <a:rPr lang="en-US" sz="1200" dirty="0">
                  <a:solidFill>
                    <a:schemeClr val="tx1"/>
                  </a:solidFill>
                </a:rPr>
                <a:t> </a:t>
              </a:r>
              <a:r>
                <a:rPr lang="en-US" sz="1200" dirty="0" err="1">
                  <a:solidFill>
                    <a:schemeClr val="tx1"/>
                  </a:solidFill>
                </a:rPr>
                <a:t>Mại</a:t>
              </a:r>
              <a:endParaRPr lang="en-US" sz="1200" dirty="0">
                <a:solidFill>
                  <a:schemeClr val="tx1"/>
                </a:solidFill>
              </a:endParaRPr>
            </a:p>
          </p:txBody>
        </p:sp>
        <p:sp>
          <p:nvSpPr>
            <p:cNvPr id="31" name="Oval 30">
              <a:extLst>
                <a:ext uri="{FF2B5EF4-FFF2-40B4-BE49-F238E27FC236}">
                  <a16:creationId xmlns:a16="http://schemas.microsoft.com/office/drawing/2014/main" id="{62AD9789-02B6-EC8A-0856-81978508B5F6}"/>
                </a:ext>
              </a:extLst>
            </p:cNvPr>
            <p:cNvSpPr/>
            <p:nvPr/>
          </p:nvSpPr>
          <p:spPr>
            <a:xfrm>
              <a:off x="5741876" y="2537519"/>
              <a:ext cx="1037799" cy="9640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Giao Thông</a:t>
              </a:r>
            </a:p>
          </p:txBody>
        </p:sp>
        <p:sp>
          <p:nvSpPr>
            <p:cNvPr id="5" name="Oval 4">
              <a:extLst>
                <a:ext uri="{FF2B5EF4-FFF2-40B4-BE49-F238E27FC236}">
                  <a16:creationId xmlns:a16="http://schemas.microsoft.com/office/drawing/2014/main" id="{5A15283D-08D9-AB60-66F0-5C3E945DBF8B}"/>
                </a:ext>
              </a:extLst>
            </p:cNvPr>
            <p:cNvSpPr/>
            <p:nvPr/>
          </p:nvSpPr>
          <p:spPr>
            <a:xfrm>
              <a:off x="8339047" y="3653638"/>
              <a:ext cx="306731" cy="3018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704044" y="3028016"/>
              <a:ext cx="1573242" cy="1469572"/>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Các</a:t>
              </a:r>
              <a:r>
                <a:rPr lang="en-US" dirty="0"/>
                <a:t> </a:t>
              </a:r>
              <a:r>
                <a:rPr lang="en-US" dirty="0" err="1"/>
                <a:t>Ứng</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Lớn</a:t>
              </a:r>
              <a:endParaRPr lang="en-US" dirty="0"/>
            </a:p>
          </p:txBody>
        </p:sp>
      </p:grpSp>
    </p:spTree>
    <p:extLst>
      <p:ext uri="{BB962C8B-B14F-4D97-AF65-F5344CB8AC3E}">
        <p14:creationId xmlns:p14="http://schemas.microsoft.com/office/powerpoint/2010/main" val="2259387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Nguồn</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511971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đo</a:t>
            </a:r>
            <a:r>
              <a:rPr lang="en-US" sz="2400" dirty="0"/>
              <a:t> </a:t>
            </a:r>
            <a:r>
              <a:rPr lang="en-US" sz="2400" dirty="0" err="1"/>
              <a:t>điện</a:t>
            </a:r>
            <a:r>
              <a:rPr lang="en-US" sz="2400" dirty="0"/>
              <a:t> </a:t>
            </a:r>
            <a:r>
              <a:rPr lang="en-US" sz="2400" dirty="0" err="1"/>
              <a:t>áp</a:t>
            </a:r>
            <a:r>
              <a:rPr lang="en-US" sz="2400" dirty="0"/>
              <a:t> (Phasor Measurement Unit)</a:t>
            </a:r>
          </a:p>
          <a:p>
            <a:pPr marL="285750" indent="-285750">
              <a:buFont typeface="Arial" panose="020B0604020202020204" pitchFamily="34" charset="0"/>
              <a:buChar char="•"/>
            </a:pPr>
            <a:r>
              <a:rPr lang="en-US" sz="2400" dirty="0"/>
              <a:t>SCADA</a:t>
            </a:r>
          </a:p>
          <a:p>
            <a:pPr marL="285750" indent="-285750">
              <a:buFont typeface="Arial" panose="020B0604020202020204" pitchFamily="34" charset="0"/>
              <a:buChar char="•"/>
            </a:pPr>
            <a:r>
              <a:rPr lang="en-US" sz="2400" dirty="0"/>
              <a:t>Công </a:t>
            </a:r>
            <a:r>
              <a:rPr lang="en-US" sz="2400" dirty="0" err="1"/>
              <a:t>tơ</a:t>
            </a:r>
            <a:r>
              <a:rPr lang="en-US" sz="2400" dirty="0"/>
              <a:t> thông minh</a:t>
            </a:r>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thời</a:t>
            </a:r>
            <a:r>
              <a:rPr lang="en-US" sz="2400" dirty="0"/>
              <a:t> </a:t>
            </a:r>
            <a:r>
              <a:rPr lang="en-US" sz="2400" dirty="0" err="1"/>
              <a:t>tiết</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thông tin </a:t>
            </a:r>
            <a:r>
              <a:rPr lang="en-US" sz="2400" dirty="0" err="1"/>
              <a:t>địa</a:t>
            </a:r>
            <a:r>
              <a:rPr lang="en-US" sz="2400" dirty="0"/>
              <a:t> lý (GIS)</a:t>
            </a:r>
          </a:p>
          <a:p>
            <a:pPr marL="285750" indent="-285750">
              <a:buFont typeface="Arial" panose="020B0604020202020204" pitchFamily="34" charset="0"/>
              <a:buChar char="•"/>
            </a:pPr>
            <a:r>
              <a:rPr lang="en-US" sz="2400" dirty="0" err="1"/>
              <a:t>Mô</a:t>
            </a:r>
            <a:r>
              <a:rPr lang="en-US" sz="2400" dirty="0"/>
              <a:t> </a:t>
            </a:r>
            <a:r>
              <a:rPr lang="en-US" sz="2400" dirty="0" err="1"/>
              <a:t>phỏng</a:t>
            </a:r>
            <a:endParaRPr lang="en-US" sz="2400" dirty="0"/>
          </a:p>
          <a:p>
            <a:pPr marL="285750" indent="-285750">
              <a:buFont typeface="Arial" panose="020B0604020202020204" pitchFamily="34" charset="0"/>
              <a:buChar char="•"/>
            </a:pPr>
            <a:r>
              <a:rPr lang="en-US" sz="2400" dirty="0"/>
              <a:t>Thông tin </a:t>
            </a:r>
            <a:r>
              <a:rPr lang="en-US" sz="2400" dirty="0" err="1"/>
              <a:t>xã</a:t>
            </a:r>
            <a:r>
              <a:rPr lang="en-US" sz="2400" dirty="0"/>
              <a:t> </a:t>
            </a:r>
            <a:r>
              <a:rPr lang="en-US" sz="2400" dirty="0" err="1"/>
              <a:t>hội</a:t>
            </a:r>
            <a:endParaRPr lang="en-US" sz="2400" dirty="0"/>
          </a:p>
          <a:p>
            <a:pPr marL="285750" indent="-285750">
              <a:buFont typeface="Arial" panose="020B0604020202020204" pitchFamily="34" charset="0"/>
              <a:buChar char="•"/>
            </a:pPr>
            <a:r>
              <a:rPr lang="en-US" sz="2400" dirty="0" err="1"/>
              <a:t>Cập</a:t>
            </a:r>
            <a:r>
              <a:rPr lang="en-US" sz="2400" dirty="0"/>
              <a:t> </a:t>
            </a:r>
            <a:r>
              <a:rPr lang="en-US" sz="2400" dirty="0" err="1"/>
              <a:t>nhật</a:t>
            </a:r>
            <a:r>
              <a:rPr lang="en-US" sz="2400" dirty="0"/>
              <a:t> </a:t>
            </a:r>
            <a:r>
              <a:rPr lang="en-US" sz="2400" dirty="0" err="1"/>
              <a:t>lưu</a:t>
            </a:r>
            <a:r>
              <a:rPr lang="en-US" sz="2400" dirty="0"/>
              <a:t> </a:t>
            </a:r>
            <a:r>
              <a:rPr lang="en-US" sz="2400" dirty="0" err="1"/>
              <a:t>lượng</a:t>
            </a:r>
            <a:r>
              <a:rPr lang="en-US" sz="2400" dirty="0"/>
              <a:t>/</a:t>
            </a:r>
            <a:r>
              <a:rPr lang="en-US" sz="2400" dirty="0" err="1"/>
              <a:t>giao</a:t>
            </a:r>
            <a:r>
              <a:rPr lang="en-US" sz="2400" dirty="0"/>
              <a:t> thông</a:t>
            </a:r>
          </a:p>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đầu</a:t>
            </a:r>
            <a:r>
              <a:rPr lang="en-US" sz="2400" dirty="0"/>
              <a:t> </a:t>
            </a:r>
            <a:r>
              <a:rPr lang="en-US" sz="2400" dirty="0" err="1"/>
              <a:t>cuối</a:t>
            </a:r>
            <a:r>
              <a:rPr lang="en-US" sz="2400" dirty="0"/>
              <a:t> ở </a:t>
            </a:r>
            <a:r>
              <a:rPr lang="en-US" sz="2400" dirty="0" err="1"/>
              <a:t>xa</a:t>
            </a:r>
            <a:endParaRPr lang="en-US" sz="2400" dirty="0"/>
          </a:p>
          <a:p>
            <a:pPr marL="285750" indent="-285750">
              <a:buFont typeface="Arial" panose="020B0604020202020204" pitchFamily="34" charset="0"/>
              <a:buChar char="•"/>
            </a:pPr>
            <a:r>
              <a:rPr lang="en-US" sz="2400" dirty="0" err="1"/>
              <a:t>Cảm</a:t>
            </a:r>
            <a:r>
              <a:rPr lang="en-US" sz="2400" dirty="0"/>
              <a:t> </a:t>
            </a:r>
            <a:r>
              <a:rPr lang="en-US" sz="2400" dirty="0" err="1"/>
              <a:t>biến</a:t>
            </a:r>
            <a:r>
              <a:rPr lang="en-US" sz="2400" dirty="0"/>
              <a:t> </a:t>
            </a:r>
            <a:r>
              <a:rPr lang="en-US" sz="2400" dirty="0" err="1"/>
              <a:t>nhiệt</a:t>
            </a:r>
            <a:r>
              <a:rPr lang="en-US" sz="2400" dirty="0"/>
              <a:t> </a:t>
            </a:r>
            <a:r>
              <a:rPr lang="en-US" sz="2400" dirty="0" err="1"/>
              <a:t>được</a:t>
            </a:r>
            <a:r>
              <a:rPr lang="en-US" sz="2400" dirty="0"/>
              <a:t> </a:t>
            </a:r>
            <a:r>
              <a:rPr lang="en-US" sz="2400" dirty="0" err="1"/>
              <a:t>lập</a:t>
            </a:r>
            <a:r>
              <a:rPr lang="en-US" sz="2400" dirty="0"/>
              <a:t> </a:t>
            </a:r>
            <a:r>
              <a:rPr lang="en-US" sz="2400" dirty="0" err="1"/>
              <a:t>trình</a:t>
            </a:r>
            <a:r>
              <a:rPr lang="en-US" sz="2400" dirty="0"/>
              <a:t> và </a:t>
            </a:r>
            <a:r>
              <a:rPr lang="en-US" sz="2400" dirty="0" err="1"/>
              <a:t>nhiều</a:t>
            </a:r>
            <a:r>
              <a:rPr lang="en-US" sz="2400" dirty="0"/>
              <a:t> </a:t>
            </a:r>
            <a:r>
              <a:rPr lang="en-US" sz="2400" dirty="0" err="1"/>
              <a:t>thiết</a:t>
            </a:r>
            <a:r>
              <a:rPr lang="en-US" sz="2400" dirty="0"/>
              <a:t> </a:t>
            </a:r>
            <a:r>
              <a:rPr lang="en-US" sz="2400" dirty="0" err="1"/>
              <a:t>bị</a:t>
            </a:r>
            <a:r>
              <a:rPr lang="en-US" sz="2400" dirty="0"/>
              <a:t> </a:t>
            </a:r>
            <a:r>
              <a:rPr lang="en-US" sz="2400" dirty="0" err="1"/>
              <a:t>khác</a:t>
            </a:r>
            <a:r>
              <a:rPr lang="en-US" sz="2400" dirty="0"/>
              <a:t>.</a:t>
            </a:r>
          </a:p>
        </p:txBody>
      </p:sp>
      <p:pic>
        <p:nvPicPr>
          <p:cNvPr id="20" name="Picture 19">
            <a:extLst>
              <a:ext uri="{FF2B5EF4-FFF2-40B4-BE49-F238E27FC236}">
                <a16:creationId xmlns:a16="http://schemas.microsoft.com/office/drawing/2014/main" id="{44174E78-BE8E-7EDC-FDCD-C67EFA6A1352}"/>
              </a:ext>
            </a:extLst>
          </p:cNvPr>
          <p:cNvPicPr>
            <a:picLocks noChangeAspect="1"/>
          </p:cNvPicPr>
          <p:nvPr/>
        </p:nvPicPr>
        <p:blipFill>
          <a:blip r:embed="rId6"/>
          <a:stretch>
            <a:fillRect/>
          </a:stretch>
        </p:blipFill>
        <p:spPr>
          <a:xfrm>
            <a:off x="5753117" y="1647531"/>
            <a:ext cx="5753100" cy="3048000"/>
          </a:xfrm>
          <a:prstGeom prst="rect">
            <a:avLst/>
          </a:prstGeom>
        </p:spPr>
      </p:pic>
    </p:spTree>
    <p:extLst>
      <p:ext uri="{BB962C8B-B14F-4D97-AF65-F5344CB8AC3E}">
        <p14:creationId xmlns:p14="http://schemas.microsoft.com/office/powerpoint/2010/main" val="4045827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2327</TotalTime>
  <Words>3214</Words>
  <Application>Microsoft Office PowerPoint</Application>
  <PresentationFormat>Widescreen</PresentationFormat>
  <Paragraphs>348</Paragraphs>
  <Slides>28</Slides>
  <Notes>28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7" baseType="lpstr">
      <vt:lpstr>Arial</vt:lpstr>
      <vt:lpstr>Calibri</vt:lpstr>
      <vt:lpstr>Calibri Light</vt:lpstr>
      <vt:lpstr>Century Gothic</vt:lpstr>
      <vt:lpstr>FS Elliot Pro</vt:lpstr>
      <vt:lpstr>Noticia Text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 Approach to Support Startup Ecosystem</dc:title>
  <dc:creator>Nam Le</dc:creator>
  <cp:lastModifiedBy>Nam Le</cp:lastModifiedBy>
  <cp:revision>723</cp:revision>
  <dcterms:created xsi:type="dcterms:W3CDTF">2021-11-04T02:12:43Z</dcterms:created>
  <dcterms:modified xsi:type="dcterms:W3CDTF">2023-03-04T15:58:51Z</dcterms:modified>
</cp:coreProperties>
</file>